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9B6A7-5427-42DB-9DB1-200A1E119678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3A095-10E5-4856-B39F-CB9EE896D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3A095-10E5-4856-B39F-CB9EE896D23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265/50679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972" y="0"/>
            <a:ext cx="8110028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627784" y="2060848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Шкатулка для мамы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5821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Приближается  8 Марта ! Хочется поздравить маму с праздником ,подарить изделие выполненное своими руками. На уроках ИЗО в школе можно сделать замечательную шкатулочку для украшений мамы.</a:t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30" name="Picture 6" descr="G:\СЕМЬЯ ФОТО\а (3)\DSC058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2204864"/>
            <a:ext cx="6552728" cy="4043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Из картона выполняем выкройку издел</a:t>
            </a:r>
            <a:r>
              <a:rPr lang="ru-RU" sz="2800" dirty="0" smtClean="0"/>
              <a:t>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265/50679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8100392" cy="5805264"/>
          </a:xfrm>
          <a:prstGeom prst="rect">
            <a:avLst/>
          </a:prstGeom>
          <a:noFill/>
        </p:spPr>
      </p:pic>
      <p:pic>
        <p:nvPicPr>
          <p:cNvPr id="5" name="Picture 5" descr="G:\СЕМЬЯ ФОТО\а (3)\DSC05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556792"/>
            <a:ext cx="6120680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Развертка шкатулки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8" name="Picture 6" descr="G:\СЕМЬЯ ФОТО\а (3)\DSC058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59632" y="2492896"/>
            <a:ext cx="4017640" cy="3843046"/>
          </a:xfrm>
          <a:prstGeom prst="rect">
            <a:avLst/>
          </a:prstGeom>
          <a:noFill/>
        </p:spPr>
      </p:pic>
      <p:pic>
        <p:nvPicPr>
          <p:cNvPr id="3084" name="Picture 12" descr="G:\СЕМЬЯ ФОТО\а (3)\DSC058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076056" y="1412776"/>
            <a:ext cx="3888432" cy="345638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265/50679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0"/>
            <a:ext cx="8100391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Склеить развертку клеем ПВА</a:t>
            </a:r>
            <a:endParaRPr lang="ru-RU" sz="3200" dirty="0"/>
          </a:p>
        </p:txBody>
      </p:sp>
      <p:pic>
        <p:nvPicPr>
          <p:cNvPr id="4099" name="Picture 3" descr="G:\СЕМЬЯ ФОТО\а (3)\DSC058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61275" y="2492897"/>
            <a:ext cx="3959197" cy="3816424"/>
          </a:xfrm>
          <a:prstGeom prst="rect">
            <a:avLst/>
          </a:prstGeom>
          <a:noFill/>
        </p:spPr>
      </p:pic>
      <p:pic>
        <p:nvPicPr>
          <p:cNvPr id="12" name="Picture 2" descr="C:\Users\user\Desktop\а (3)\DSC058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340768"/>
            <a:ext cx="3816424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pedsovet.su/_ld/265/506792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0"/>
            <a:ext cx="81723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Обклеить шкатулку тканью (тесьмой , бумагой) применив немного фантазии.</a:t>
            </a:r>
            <a:br>
              <a:rPr lang="ru-RU" sz="2800" dirty="0" smtClean="0"/>
            </a:br>
            <a:r>
              <a:rPr lang="ru-RU" sz="2800" dirty="0" smtClean="0"/>
              <a:t>  Шкатулка готова!</a:t>
            </a:r>
            <a:endParaRPr lang="ru-RU" sz="2800" dirty="0"/>
          </a:p>
        </p:txBody>
      </p:sp>
      <p:pic>
        <p:nvPicPr>
          <p:cNvPr id="10" name="Picture 3" descr="C:\Users\user\Desktop\а (3)\DSC05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844824"/>
            <a:ext cx="5616624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65</TotalTime>
  <Words>56</Words>
  <Application>Microsoft Office PowerPoint</Application>
  <PresentationFormat>Экран (4:3)</PresentationFormat>
  <Paragraphs>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Слайд 1</vt:lpstr>
      <vt:lpstr>Приближается  8 Марта ! Хочется поздравить маму с праздником ,подарить изделие выполненное своими руками. На уроках ИЗО в школе можно сделать замечательную шкатулочку для украшений мамы. </vt:lpstr>
      <vt:lpstr>Из картона выполняем выкройку изделия</vt:lpstr>
      <vt:lpstr>Развертка шкатулки</vt:lpstr>
      <vt:lpstr>Склеить развертку клеем ПВА</vt:lpstr>
      <vt:lpstr>Обклеить шкатулку тканью (тесьмой , бумагой) применив немного фантазии.   Шкатулка готова!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2014-01-19T13:16:46Z</dcterms:created>
  <dcterms:modified xsi:type="dcterms:W3CDTF">2014-01-19T14:53:20Z</dcterms:modified>
</cp:coreProperties>
</file>