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9" r:id="rId9"/>
    <p:sldId id="271" r:id="rId10"/>
    <p:sldId id="282" r:id="rId11"/>
    <p:sldId id="266" r:id="rId12"/>
    <p:sldId id="265" r:id="rId13"/>
    <p:sldId id="280" r:id="rId14"/>
    <p:sldId id="273" r:id="rId15"/>
    <p:sldId id="275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E5A6-3B59-4274-9D41-2B7D123D47F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625E-09C6-4337-8AB0-33124CBAA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E5A6-3B59-4274-9D41-2B7D123D47F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625E-09C6-4337-8AB0-33124CBAA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E5A6-3B59-4274-9D41-2B7D123D47F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625E-09C6-4337-8AB0-33124CBAA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E5A6-3B59-4274-9D41-2B7D123D47F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625E-09C6-4337-8AB0-33124CBAA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E5A6-3B59-4274-9D41-2B7D123D47F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625E-09C6-4337-8AB0-33124CBAA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E5A6-3B59-4274-9D41-2B7D123D47F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625E-09C6-4337-8AB0-33124CBAA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E5A6-3B59-4274-9D41-2B7D123D47F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625E-09C6-4337-8AB0-33124CBAA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E5A6-3B59-4274-9D41-2B7D123D47F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625E-09C6-4337-8AB0-33124CBAA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E5A6-3B59-4274-9D41-2B7D123D47F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625E-09C6-4337-8AB0-33124CBAA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E5A6-3B59-4274-9D41-2B7D123D47F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625E-09C6-4337-8AB0-33124CBAA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9E5A6-3B59-4274-9D41-2B7D123D47F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625E-09C6-4337-8AB0-33124CBAA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9E5A6-3B59-4274-9D41-2B7D123D47F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C625E-09C6-4337-8AB0-33124CBAA2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ululu.org/aforizmy/author/163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4500594" cy="1470025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Семья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500306"/>
            <a:ext cx="5929354" cy="1752600"/>
          </a:xfrm>
        </p:spPr>
        <p:txBody>
          <a:bodyPr>
            <a:noAutofit/>
          </a:bodyPr>
          <a:lstStyle/>
          <a:p>
            <a:r>
              <a:rPr lang="ru-RU" sz="5400" dirty="0"/>
              <a:t>и</a:t>
            </a:r>
            <a:r>
              <a:rPr lang="ru-RU" sz="5400" dirty="0" smtClean="0"/>
              <a:t>ли</a:t>
            </a:r>
          </a:p>
          <a:p>
            <a:r>
              <a:rPr lang="ru-RU" sz="5400" dirty="0" smtClean="0"/>
              <a:t>Добротный дом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51435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Семья - не ячейка государства. 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Семья</a:t>
            </a:r>
            <a:r>
              <a:rPr lang="ru-RU" dirty="0">
                <a:solidFill>
                  <a:srgbClr val="0070C0"/>
                </a:solidFill>
              </a:rPr>
              <a:t> - это государство и есть.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57165"/>
            <a:ext cx="2971812" cy="337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78647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Теперь мы можем обобщить эти две роли в любой паре «мужчина и женщина». Мужчина — это ответственность, женщина — безусловное принятие. Вот когда оба партнера максимально соответствуют этим ролям, им бывает очень хорошо, и вокруг них бывает очень хорошо.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В идеальной семье каждый старается стянуть одеяло с себя и натянуть его на другого. Каждый всё время думает — не холодно ли другому.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10000" contrast="-20000"/>
          </a:blip>
          <a:srcRect/>
          <a:stretch>
            <a:fillRect/>
          </a:stretch>
        </p:blipFill>
        <p:spPr bwMode="auto">
          <a:xfrm>
            <a:off x="2500298" y="3714752"/>
            <a:ext cx="3857652" cy="289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432913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– В нашей жизни все устроено так, что мы любую свою задачу можем выполнить только во взаимодействии с кем-то другим. Каждому человеку всегда необходим другой человек. Человек, на которого я мог бы опереться, которому могу доверять. Человек, который разделяет ответственность за меня и за то, что со мной произойдет. </a:t>
            </a:r>
          </a:p>
          <a:p>
            <a:endParaRPr lang="ru-RU" dirty="0" smtClean="0"/>
          </a:p>
          <a:p>
            <a:r>
              <a:rPr lang="ru-RU" dirty="0" smtClean="0"/>
              <a:t>Ведь можно потерять здоровье, память, трудоспособность, работу – все… Поэтому я должен другому человеку доверить себя, свою жизнь. Доверить так, как я доверил бы самому себе. Фактически это «другой Я». В жизни всякое бывает. А это элемент страховки, элемент уверенности, опять же, доверия. Я могу доверять другому человеку как самому себе.</a:t>
            </a:r>
          </a:p>
          <a:p>
            <a:endParaRPr lang="ru-RU" dirty="0" smtClean="0"/>
          </a:p>
          <a:p>
            <a:r>
              <a:rPr lang="ru-RU" dirty="0" smtClean="0"/>
              <a:t>Не случайно каждого из супругов называют «половинкой». Мы же не можем двигаться на одной ноге, мы не можем что-то делать одной рукой. Поэтому в нас заложен поиск своей второй половины. Нам трудно быть гармоничными, если мы свою вторую половину не нашли...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Что касается гражданского брака — это скорее следствие собственной безответственности и недоверия к партнеру. Мы поселились вместе, но я оставил дверь приоткрытой, чтобы в случае возникновения трудностей, мне можно было бы в нее выскользнуть с наименьшими потерями для себя, любимого.</a:t>
            </a:r>
          </a:p>
          <a:p>
            <a:endParaRPr lang="ru-R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786050" y="642918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Как вы относитесь к гражданскому браку?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– Регистрация брака имеет очень большое отношение именно к чувствам ответственности и доверия. Регистрация налагает определенные юридические права. У нас теперь общее хозяйство: все мое – это твое. У нас общая квартира, общие дети и общая ответственность за все. И на самом деле в современном мире это имеет огромное значение. </a:t>
            </a:r>
          </a:p>
          <a:p>
            <a:endParaRPr lang="ru-RU" dirty="0" smtClean="0"/>
          </a:p>
          <a:p>
            <a:r>
              <a:rPr lang="ru-RU" dirty="0" smtClean="0"/>
              <a:t>Ведь не каждому человеку я могу доверить даже свою собаку выгулять. А доверить свою машину, свою дачу, свою квартиру? А именно этому человеку я могу доверить все.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Семейный кодекс РФ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Статья 10. Заключение брака</a:t>
            </a:r>
          </a:p>
          <a:p>
            <a:r>
              <a:rPr lang="ru-RU" dirty="0" smtClean="0"/>
              <a:t>1</a:t>
            </a:r>
            <a:r>
              <a:rPr lang="ru-RU" dirty="0"/>
              <a:t>. Брак заключается в органах записи актов гражданского состояния.</a:t>
            </a:r>
          </a:p>
          <a:p>
            <a:r>
              <a:rPr lang="ru-RU" dirty="0"/>
              <a:t>2. Права и обязанности супругов возникают со дня государственной регистрации заключения брака в органах записи актов гражданского состояния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Статья </a:t>
            </a:r>
            <a:r>
              <a:rPr lang="ru-RU" b="1" dirty="0"/>
              <a:t>12. Условия заключения брака</a:t>
            </a:r>
          </a:p>
          <a:p>
            <a:r>
              <a:rPr lang="ru-RU" dirty="0" smtClean="0"/>
              <a:t>1</a:t>
            </a:r>
            <a:r>
              <a:rPr lang="ru-RU" dirty="0"/>
              <a:t>. Для заключения брака необходимы взаимное добровольное согласие мужчины и женщины, вступающих в брак, и достижение ими брачного возраста.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85728"/>
            <a:ext cx="2162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643050"/>
            <a:ext cx="82153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Статья 31. Равенство супругов в </a:t>
            </a:r>
            <a:r>
              <a:rPr lang="ru-RU" sz="2400" b="1" dirty="0" smtClean="0"/>
              <a:t>семье</a:t>
            </a:r>
            <a:endParaRPr lang="ru-RU" sz="2400" dirty="0"/>
          </a:p>
          <a:p>
            <a:r>
              <a:rPr lang="ru-RU" sz="2400" dirty="0"/>
              <a:t>1. Каждый из супругов свободен в выборе рода </a:t>
            </a:r>
            <a:r>
              <a:rPr lang="ru-RU" sz="2400" dirty="0" smtClean="0"/>
              <a:t>          занятий</a:t>
            </a:r>
            <a:r>
              <a:rPr lang="ru-RU" sz="2400" dirty="0"/>
              <a:t>, профессии, мест пребывания и жительства.</a:t>
            </a:r>
          </a:p>
          <a:p>
            <a:r>
              <a:rPr lang="ru-RU" sz="2400" dirty="0"/>
              <a:t>2. Вопросы материнства, отцовства, воспитания, образования детей и другие вопросы жизни семьи решаются супругами совместно исходя из принципа равенства супругов.</a:t>
            </a:r>
          </a:p>
          <a:p>
            <a:r>
              <a:rPr lang="ru-RU" sz="2400" dirty="0"/>
              <a:t>3. Супруги обязаны строить свои отношения в семье на основе взаимоуважения и взаимопомощи, содействовать благополучию и укреплению семьи, заботиться о благосостоянии и развитии своих детей.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85728"/>
            <a:ext cx="207170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407196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появилось слово семья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214290"/>
            <a:ext cx="401475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Как появилось слово "семья"?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Когда-то о нем не слыхала земля...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Но Еве сказал перед свадьбой Адам: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- Сейчас я тебе семь вопросов задам.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Кто деток родит мне, богиня моя??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И Ева тихонько ответила: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- Я.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- Кто их воспитает, царица моя?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И Ева покорно ответила: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- Я.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- Кто пищу сготовит, о радость моя?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И Ева все так же ответила: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- Я.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- Кто платье сошьет, постирает белье,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Меня приласкает, украсит жилье?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Ответь на вопросы, подруга моя!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- Я... Я... - тихо молвила Ева,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- Я... Я...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Сказала она знаменитых семь "Я".</a:t>
            </a:r>
          </a:p>
          <a:p>
            <a:pPr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 Вот так на земле появилась семья.</a:t>
            </a:r>
            <a:endParaRPr lang="ru-RU" sz="1600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1" y="2143116"/>
            <a:ext cx="3491889" cy="3071834"/>
          </a:xfrm>
          <a:prstGeom prst="hear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 беседы- </a:t>
            </a:r>
            <a:r>
              <a:rPr lang="ru-RU" dirty="0" smtClean="0"/>
              <a:t>нравственное воспитание юношей и девушек.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Дать понятие семьи.</a:t>
            </a:r>
          </a:p>
          <a:p>
            <a:r>
              <a:rPr lang="ru-RU" dirty="0" smtClean="0"/>
              <a:t>Познакомить с основными «законами» настоящей семьи.</a:t>
            </a:r>
          </a:p>
          <a:p>
            <a:r>
              <a:rPr lang="ru-RU" dirty="0" smtClean="0"/>
              <a:t>Выявить разницу между законным браком и гражданским.</a:t>
            </a:r>
          </a:p>
          <a:p>
            <a:r>
              <a:rPr lang="ru-RU" dirty="0" smtClean="0"/>
              <a:t>Знакомство с семейным кодексом.</a:t>
            </a:r>
            <a:endParaRPr lang="ru-RU" dirty="0" smtClean="0"/>
          </a:p>
          <a:p>
            <a:r>
              <a:rPr lang="ru-RU" dirty="0" smtClean="0"/>
              <a:t>Познакомить с ролью мужчины </a:t>
            </a:r>
            <a:r>
              <a:rPr lang="ru-RU" smtClean="0"/>
              <a:t>и женщины в браке.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Корабль семьи разбивается о лёд эгоизма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— Почему разрушаются плохо построенные здания, сооружения, дома? Потому что их плохо строили. Давайте зададимся вопросом: что надо, чтобы построить хороший, надежный дом? Правильно, одного желания и фантазий о том, какой он будет прекрасный мало. Нужно сначала нарисовать эскиз, потом проект, который включит в себя все расчеты, просчитать качество и количество материалов, прочность конструкций. Потом мы начнем делать прочный фундамент, подводить коммуникации, возводить несущие конструкции и.т.д. В самую последнюю очередь мы будем расставлять удобно мебель, создавать себе комфортные условия. </a:t>
            </a:r>
          </a:p>
          <a:p>
            <a:endParaRPr lang="ru-RU" dirty="0" smtClean="0"/>
          </a:p>
          <a:p>
            <a:r>
              <a:rPr lang="ru-RU" dirty="0" smtClean="0"/>
              <a:t>А что получается при создании современных семей? Встретились два человека, понравились друг другу, помечтали и решили создать хороший и красивый дом. Расчеты, эскизы делать не стали, фундамента нет, а есть только стремление пожить красиво. Кроме того, строители опьянены чувствами. Вы видели пьяных строителей? Не стоит удивляться, что они в итоге построят ужасный дом. При этом они, может быть, даже купят красивую обстановку в соответствии со своими фантазиями. Но дом не стоит на фундаменте. И в итоге он, конечно, падает…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— </a:t>
            </a:r>
            <a:r>
              <a:rPr lang="ru-RU" dirty="0" smtClean="0">
                <a:solidFill>
                  <a:srgbClr val="0070C0"/>
                </a:solidFill>
              </a:rPr>
              <a:t>А как отличить истинные чувства от ложных?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sz="3400" dirty="0" smtClean="0"/>
              <a:t>— Истинные чувства приносят истинную радость. А не как у наркоманов – радость только, когда принял наркотик, а потом ломка. А потом опять принял — и снова «радость». </a:t>
            </a:r>
          </a:p>
          <a:p>
            <a:endParaRPr lang="ru-RU" sz="3400" dirty="0" smtClean="0"/>
          </a:p>
          <a:p>
            <a:r>
              <a:rPr lang="ru-RU" sz="3400" dirty="0" smtClean="0"/>
              <a:t>Истинная любовь — это жертва. Мать спасает ребенка и жертвует своей жизнью, солдат идет на смерть ради спасения Родины, Христос распинается ради всех людей! Посмотрите, вот это и есть настоящая Любовь. Вот она – добровольная жертва ради другого! Жертва – синоним любви.</a:t>
            </a:r>
          </a:p>
          <a:p>
            <a:endParaRPr lang="ru-RU" sz="3400" dirty="0" smtClean="0"/>
          </a:p>
          <a:p>
            <a:r>
              <a:rPr lang="ru-RU" sz="3400" dirty="0" smtClean="0"/>
              <a:t>Если я жертвую ради другого своим временем, силами, желаниями, возможностями, при этом не требуя ничего взамен, не из-под палки, совершенно не имея своего интереса — то я люблю. Я просто хочу сделать для этого человека все, что в моих силах. Вот это Любовь! А если и он также относится ко мне — то это обоюдная Любовь! И эта любовь милосердствует, не ищет своего (по Евангелию). </a:t>
            </a:r>
          </a:p>
          <a:p>
            <a:endParaRPr lang="ru-RU" sz="3400" dirty="0" smtClean="0"/>
          </a:p>
          <a:p>
            <a:r>
              <a:rPr lang="ru-RU" sz="3400" dirty="0" smtClean="0"/>
              <a:t>Все остальное – суррогат, внешняя видимость любви, а по внутреннему содержанию — обычная страсть. Все эти охи-вздохи, экзальтация, зависимости – это не Любовь. Это – </a:t>
            </a:r>
            <a:r>
              <a:rPr lang="ru-RU" sz="3400" dirty="0" err="1" smtClean="0"/>
              <a:t>антилюбовь</a:t>
            </a:r>
            <a:r>
              <a:rPr lang="ru-RU" sz="3400" dirty="0" smtClean="0"/>
              <a:t> и страсти.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— В чем истинный смысл семьи?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dirty="0">
                <a:solidFill>
                  <a:srgbClr val="0070C0"/>
                </a:solidFill>
              </a:rPr>
              <a:t>Жена к тебе вроде цепью на всю жизнь прикована... И оба вы с ней на манер каторжников. И старайся идти с ней стройно в ногу... а не сумеешь - цепь почуешь.</a:t>
            </a:r>
          </a:p>
          <a:p>
            <a:pPr lvl="0" algn="r">
              <a:buNone/>
            </a:pP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>
                <a:solidFill>
                  <a:srgbClr val="0070C0"/>
                </a:solidFill>
                <a:hlinkClick r:id="rId2" tooltip="Максим Горький - все афоризмы"/>
              </a:rPr>
              <a:t>Максим Горький</a:t>
            </a:r>
            <a:endParaRPr lang="ru-RU" dirty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/>
          </a:p>
          <a:p>
            <a:r>
              <a:rPr lang="ru-RU" sz="3400" dirty="0" smtClean="0"/>
              <a:t>Если же рассматривать вопрос, для чего нужна семья, какое место должна занимать семья в жизни, то можно ответить на него следующей метафорой. Вот скажите, почему в горы альпинисты идут не поодиночке, а в парах?</a:t>
            </a:r>
          </a:p>
          <a:p>
            <a:endParaRPr lang="ru-RU" sz="3400" dirty="0" smtClean="0"/>
          </a:p>
          <a:p>
            <a:r>
              <a:rPr lang="ru-RU" sz="3400" dirty="0" smtClean="0"/>
              <a:t>— В одиночку слишком трудно. Если что-то случится, то никто не поможет.</a:t>
            </a:r>
          </a:p>
          <a:p>
            <a:endParaRPr lang="ru-RU" sz="3400" dirty="0" smtClean="0"/>
          </a:p>
          <a:p>
            <a:r>
              <a:rPr lang="ru-RU" sz="3400" dirty="0" smtClean="0"/>
              <a:t>— Точно. В одиночку нет поддержки, помощи, тебя никто не страхует. Одному в горах очень опасно, ненадежно. Если человек идет в горы один, то очень мала вероятность успешного восхождения, а велика вероятность беды. Вот жизнь – это и есть восхождение к цели. Оно трудно, опасно, требует много сил. Его легче совершать в паре.</a:t>
            </a:r>
          </a:p>
          <a:p>
            <a:endParaRPr lang="ru-RU" sz="3400" dirty="0" smtClean="0"/>
          </a:p>
          <a:p>
            <a:r>
              <a:rPr lang="ru-RU" sz="3400" dirty="0" smtClean="0"/>
              <a:t>Брак - это созидание. Два человека созидают друг друга, т.е. поддерживают на этом сложном пути к единой цели, помогают всемерно, оказывают друг другу разную помощь в этом восхождении. А потом рождаются дети, которые тоже должны совершать это восхождение. И тогда родители поддерживают на этом пути детей. И вот вся семья штурмует эту гору, помогая друг другу. А потом родители становятся старыми, маломощными, и дети их поддерживают так же, как они в свое время поддерживали малышей. Вот такой смысл: Все вместе, на пути к единой цели, через трудности по пути к вершине.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Что такое семья?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24023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Семья — это совместное духовное взросление, которое не может быть возможным без трудностей.</a:t>
            </a:r>
            <a:r>
              <a:rPr lang="ru-RU" dirty="0" smtClean="0"/>
              <a:t> Это надо осознавать. Когда человек осознает необходимость этого взросления — в зрелом, престарелом возрасте он пожинает великолепные плоды.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Семья — это труд, но очень благодарный труд. </a:t>
            </a:r>
            <a:r>
              <a:rPr lang="ru-RU" dirty="0" smtClean="0"/>
              <a:t>Жизнь в браке — это взаимное терпение, прощение, любовь, работа над собой и отношениями.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Семья – это ответственность</a:t>
            </a:r>
            <a:r>
              <a:rPr lang="ru-RU" dirty="0" smtClean="0"/>
              <a:t>. Ответственность – необходимость отрывать от себя и вкладывать в семью, как в общий котел.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662" y="1285860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– Немецкий философ - кажется, Гегель, - говорил, что брак – узаконенная половая жизнь. То есть два человека соединяются для продолжения рода. Вы могли бы сформулировать высшую цель брака?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Р</a:t>
            </a:r>
            <a:r>
              <a:rPr lang="ru-RU" dirty="0" smtClean="0">
                <a:solidFill>
                  <a:srgbClr val="0070C0"/>
                </a:solidFill>
              </a:rPr>
              <a:t>оли мужчины и женщины в семье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У мужчин и у женщин налицо определенная разница и в менталитетах. Эта разница формировалась на протяжении сотен тысяч лет эволюции. Мужчине для той самой деятельности — в жизни, в природе, в лесу — необходим аналитический менталитет. Собирая горючее для костра, он должен хорошо отличать сухие сучья от влажных (или гнилых). Готовя дротик или копьё для метания в добычу, он должен хорошо различать разницу в весе наконечника и древка. Поэтому у мужчины гораздо больше развито логическое структурное мышление — объединять подобное с подобным, сравнивать свойства предметов.</a:t>
            </a:r>
          </a:p>
          <a:p>
            <a:endParaRPr lang="ru-RU" dirty="0" smtClean="0"/>
          </a:p>
          <a:p>
            <a:r>
              <a:rPr lang="ru-RU" dirty="0" smtClean="0"/>
              <a:t>Мужчина в семье является добытчиком и защитником. Это его природная функция, а не добровольно принятая на себя условная роль. Звучит банально, но только лишь потому, что эти слова уж очень затаскали. Но не потому, что они неправильные. Это действительно так и есть — мужчина добытчик и защитник.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Мужская роль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Мужественность — это ответственность</a:t>
            </a:r>
            <a:r>
              <a:rPr lang="ru-RU" dirty="0" smtClean="0"/>
              <a:t>. Мужчина отвечает за конечный результат. Не за то, чтобы объяснить, почему не получилось, несмотря на то, что он все правильно делал. Нет, мужчина отвечает за то, чтобы, в конце концов, получилось. И если не получилось, значит, он что-то делал неправильно.</a:t>
            </a:r>
          </a:p>
          <a:p>
            <a:r>
              <a:rPr lang="ru-RU" dirty="0" smtClean="0"/>
              <a:t> Да, мужчине сегодня не надо впрямую добывать пищу и защищать семью от внешней угрозы. Но основа этих мужских функций — это ответственность, и эта основа никуда не делась. Она актуальна и сегодня, и будет актуальна всегда.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Женская роль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— По тем же сугубо биологическим причинам. В отличие от женщины, у мужчины есть силовая возможность решения проблем в отношениях. Отобрать, ударить, убить, убежать. У женщины такой возможности нет. Поэтому мужчине не очень важно вникать в тонкости состояния партнера, а женщине это жизненно необходимо. Она гораздо больше нацелена на восприятие нюансов мимики, интонации, ритма дыхания — всего, что выдаёт состояние человека. Поэтому женщины гораздо более </a:t>
            </a:r>
            <a:r>
              <a:rPr lang="ru-RU" dirty="0" err="1" smtClean="0"/>
              <a:t>эмпатийны</a:t>
            </a:r>
            <a:r>
              <a:rPr lang="ru-RU" dirty="0" smtClean="0"/>
              <a:t>, им легче понять партнёра.</a:t>
            </a:r>
          </a:p>
          <a:p>
            <a:endParaRPr lang="ru-RU" dirty="0" smtClean="0"/>
          </a:p>
          <a:p>
            <a:r>
              <a:rPr lang="ru-RU" dirty="0" smtClean="0"/>
              <a:t>А чем больше ты понимаешь человека, тем больше ты его принимаешь, больше чувствуешь его переживания, лучше понимаешь, что именно толкает его на поступки, в том числе «плохие».</a:t>
            </a:r>
          </a:p>
          <a:p>
            <a:endParaRPr lang="ru-RU" dirty="0" smtClean="0"/>
          </a:p>
          <a:p>
            <a:r>
              <a:rPr lang="ru-RU" dirty="0" smtClean="0"/>
              <a:t>Поэтому принятие и есть женская роль в семье. Безусловное принятие, материнство, женственность.</a:t>
            </a:r>
          </a:p>
          <a:p>
            <a:endParaRPr lang="ru-RU" dirty="0" smtClean="0"/>
          </a:p>
          <a:p>
            <a:pPr algn="r">
              <a:buNone/>
            </a:pPr>
            <a:r>
              <a:rPr lang="ru-RU" dirty="0" smtClean="0">
                <a:solidFill>
                  <a:srgbClr val="0070C0"/>
                </a:solidFill>
              </a:rPr>
              <a:t>В </a:t>
            </a:r>
            <a:r>
              <a:rPr lang="ru-RU" dirty="0">
                <a:solidFill>
                  <a:srgbClr val="0070C0"/>
                </a:solidFill>
              </a:rPr>
              <a:t>семейной жизни главное - терпение... Любовь продолжаться долго не может. </a:t>
            </a:r>
            <a:r>
              <a:rPr lang="ru-RU" dirty="0" smtClean="0">
                <a:solidFill>
                  <a:srgbClr val="0070C0"/>
                </a:solidFill>
              </a:rPr>
              <a:t>             </a:t>
            </a:r>
            <a:r>
              <a:rPr lang="ru-RU" b="1" dirty="0" smtClean="0">
                <a:solidFill>
                  <a:srgbClr val="0070C0"/>
                </a:solidFill>
              </a:rPr>
              <a:t>Антон </a:t>
            </a:r>
            <a:r>
              <a:rPr lang="ru-RU" b="1" dirty="0">
                <a:solidFill>
                  <a:srgbClr val="0070C0"/>
                </a:solidFill>
              </a:rPr>
              <a:t>Павлович </a:t>
            </a:r>
            <a:r>
              <a:rPr lang="ru-RU" b="1" dirty="0" smtClean="0">
                <a:solidFill>
                  <a:srgbClr val="0070C0"/>
                </a:solidFill>
              </a:rPr>
              <a:t>Чехов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1722</Words>
  <Application>Microsoft Office PowerPoint</Application>
  <PresentationFormat>Экран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Семья</vt:lpstr>
      <vt:lpstr>Цель беседы- нравственное воспитание юношей и девушек.</vt:lpstr>
      <vt:lpstr>Корабль семьи разбивается о лёд эгоизма </vt:lpstr>
      <vt:lpstr>— А как отличить истинные чувства от ложных? </vt:lpstr>
      <vt:lpstr>— В чем истинный смысл семьи? </vt:lpstr>
      <vt:lpstr>Что такое семья?</vt:lpstr>
      <vt:lpstr>Роли мужчины и женщины в семье</vt:lpstr>
      <vt:lpstr>Мужская роль</vt:lpstr>
      <vt:lpstr>Женская роль</vt:lpstr>
      <vt:lpstr>Слайд 10</vt:lpstr>
      <vt:lpstr>Слайд 11</vt:lpstr>
      <vt:lpstr>Слайд 12</vt:lpstr>
      <vt:lpstr>Слайд 13</vt:lpstr>
      <vt:lpstr>Семейный кодекс РФ </vt:lpstr>
      <vt:lpstr>Слайд 15</vt:lpstr>
      <vt:lpstr>Как появилось слово семья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2001-12-31T22:32:20Z</dcterms:created>
  <dcterms:modified xsi:type="dcterms:W3CDTF">2001-12-31T22:08:13Z</dcterms:modified>
</cp:coreProperties>
</file>