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84" r:id="rId9"/>
    <p:sldId id="289" r:id="rId10"/>
    <p:sldId id="286" r:id="rId11"/>
    <p:sldId id="287" r:id="rId12"/>
    <p:sldId id="28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33CC"/>
    <a:srgbClr val="660066"/>
    <a:srgbClr val="FF66CC"/>
    <a:srgbClr val="006600"/>
    <a:srgbClr val="33CC33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969ADF-EACC-493A-A8F4-FEB29DCF5445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C9717E-0FE4-405E-8D49-2E7B9A49B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74B54E-B138-4E87-92E0-5F1894EA6C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234292-5FA3-42EB-A24F-D97EBF952F6F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34B99F-E6E0-4334-82A6-F57AC458F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CF05-4974-4C1F-B1D8-BE7136F7120A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B424-0F74-4759-9AF2-626C2E68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9EDF-AE81-4B1C-93DA-52A07C19E858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4423-7E63-49DC-ACE2-C490D70E3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A985-B0A4-435A-B74A-99B27ED081CB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69D5-560D-4B5E-97E2-BAE4ABA93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28166F-B04E-454E-A525-4BCF098FAF1C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D7FE9F-03B7-48AC-91DF-A897DDA54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EEE23-4429-4033-A8CF-852DC3C08230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0F345-A926-41CF-983D-D1269F695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EF12C9-8295-430D-9512-F3600B6620E5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B6B561-0B7D-464A-AC65-612C6D52D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DA375-2B9F-4126-9224-EC8109053D2A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78442-EAFE-4579-8CA3-CDD65D427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2173-DBD9-4092-A931-A32A8879951A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E5BF-4C46-4D7D-8CA7-B7AAEF051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B92095-73EA-4515-AC09-6A039A0552A4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1051B8-D81B-45B1-8448-372F0645B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C60DE8-6B8D-454A-9903-039090C82A07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A18A40-0339-4B53-A280-5C02F2062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0094D7-9374-48E4-A032-E7197590F7B7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7FC19C-FAE1-4ECB-92F3-713AE0D53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50;&#1086;%20&#1076;&#1085;&#1102;%20&#1082;&#1086;&#1089;&#1084;&#1086;&#1085;&#1072;&#1074;&#1090;&#1080;&#1082;&#1080;\Pesnya_vodyanogo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image" Target="../media/image2.gif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50;&#1086;%20&#1076;&#1085;&#1102;%20&#1082;&#1086;&#1089;&#1084;&#1086;&#1085;&#1072;&#1074;&#1090;&#1080;&#1082;&#1080;\&#1041;&#1083;&#1077;&#1089;&#1090;&#1103;&#1097;&#1080;&#1077;%20-%20&#1040;%20&#1103;%20&#1074;&#1089;&#1077;%20&#1083;&#1077;&#1090;&#1072;&#1083;&#1072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304800" y="2143125"/>
            <a:ext cx="8686800" cy="45005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(классный </a:t>
            </a:r>
            <a:r>
              <a:rPr lang="ru-RU" b="1" dirty="0" err="1" smtClean="0">
                <a:latin typeface="Comic Sans MS" pitchFamily="66" charset="0"/>
              </a:rPr>
              <a:t>час-интеллектуальная</a:t>
            </a:r>
            <a:r>
              <a:rPr lang="ru-RU" b="1" dirty="0" smtClean="0">
                <a:latin typeface="Comic Sans MS" pitchFamily="66" charset="0"/>
              </a:rPr>
              <a:t> игра, посвященный Дню космонавтики)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dirty="0" smtClean="0"/>
              <a:t>						</a:t>
            </a:r>
            <a:endParaRPr lang="ru-RU" sz="2000" b="1" dirty="0" smtClean="0"/>
          </a:p>
        </p:txBody>
      </p:sp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1692275" y="620713"/>
            <a:ext cx="55451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Полеты во сне и наяву…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928926" y="4435909"/>
            <a:ext cx="5715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Учитель	 	Бурая </a:t>
            </a:r>
            <a:r>
              <a:rPr lang="ru-RU" b="1" dirty="0">
                <a:latin typeface="Comic Sans MS" pitchFamily="66" charset="0"/>
              </a:rPr>
              <a:t>Оксана Анатольевна, </a:t>
            </a:r>
          </a:p>
          <a:p>
            <a:r>
              <a:rPr lang="ru-RU" b="1" dirty="0" smtClean="0">
                <a:latin typeface="Comic Sans MS" pitchFamily="66" charset="0"/>
              </a:rPr>
              <a:t>СП </a:t>
            </a:r>
            <a:r>
              <a:rPr lang="ru-RU" b="1" dirty="0">
                <a:latin typeface="Comic Sans MS" pitchFamily="66" charset="0"/>
              </a:rPr>
              <a:t>ООШ № 23 </a:t>
            </a:r>
            <a:r>
              <a:rPr lang="ru-RU" b="1" dirty="0" smtClean="0">
                <a:latin typeface="Comic Sans MS" pitchFamily="66" charset="0"/>
              </a:rPr>
              <a:t>– отделение </a:t>
            </a:r>
            <a:r>
              <a:rPr lang="ru-RU" b="1" dirty="0">
                <a:latin typeface="Comic Sans MS" pitchFamily="66" charset="0"/>
              </a:rPr>
              <a:t>МОУ СОШ № 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dirty="0" smtClean="0"/>
              <a:t>Что должен был построить </a:t>
            </a:r>
            <a:r>
              <a:rPr lang="ru-RU" dirty="0" err="1" smtClean="0"/>
              <a:t>Полкан</a:t>
            </a:r>
            <a:r>
              <a:rPr lang="ru-RU" dirty="0" smtClean="0"/>
              <a:t>, чтобы жениться на Забаве?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dirty="0" smtClean="0"/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dirty="0" smtClean="0"/>
              <a:t>(Летучий корабль)</a:t>
            </a:r>
          </a:p>
        </p:txBody>
      </p:sp>
      <p:pic>
        <p:nvPicPr>
          <p:cNvPr id="24578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41020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69342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Сказка ложь, да в ней намёк - 30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Транспортное средство, на котором путешествовала лягушка из сказки В. М. Гаршина.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	(Дикие утки)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</p:txBody>
      </p:sp>
      <p:pic>
        <p:nvPicPr>
          <p:cNvPr id="25602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41020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WordArt 5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777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Сказка ложь, да в ней намёк - 40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Comic Sans MS" pitchFamily="66" charset="0"/>
              </a:rPr>
              <a:t>Этот художник первым среди живописцев обратился к былинно-сказочным сюжетам, убежденный, что "в сказках, песне, былине, драме и прочем сказывается весь целый облик народа, внутренний и внешний, с прошлым и настоящим, а может быть, и будущим".</a:t>
            </a:r>
          </a:p>
          <a:p>
            <a:pPr algn="ctr">
              <a:buNone/>
            </a:pPr>
            <a:r>
              <a:rPr lang="ru-RU" sz="2400" b="1" dirty="0" smtClean="0">
                <a:latin typeface="Comic Sans MS" pitchFamily="66" charset="0"/>
              </a:rPr>
              <a:t>    "Ковер-самолет" - самая первая сказочная картина, написанная им.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(Виктор Михайлович Васнецов)</a:t>
            </a:r>
          </a:p>
        </p:txBody>
      </p:sp>
      <p:pic>
        <p:nvPicPr>
          <p:cNvPr id="26626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41020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5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6640512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Сказка ложь, да в ней намёк - 50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Что изображено на картине?		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	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(Дирижабль)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7650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05802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Летательные аппараты - 10</a:t>
            </a: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997200"/>
            <a:ext cx="39592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30492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Как назывался первый самолёт, сконструированный братьями Райт в 1903 году?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	(</a:t>
            </a:r>
            <a:r>
              <a:rPr lang="ru-RU" sz="2400" b="1" dirty="0" err="1" smtClean="0">
                <a:latin typeface="Comic Sans MS" pitchFamily="66" charset="0"/>
              </a:rPr>
              <a:t>Флайер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ru-RU" sz="2400" b="1" dirty="0" smtClean="0">
                <a:latin typeface="Comic Sans MS" pitchFamily="66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ru-RU" sz="2500" dirty="0" smtClean="0"/>
          </a:p>
        </p:txBody>
      </p:sp>
      <p:pic>
        <p:nvPicPr>
          <p:cNvPr id="2867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WordArt 5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07707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Летательные аппараты - 20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876424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Как называлась ракета ,на которой был запущен первый человек в космос?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3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3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solidFill>
                  <a:srgbClr val="777777"/>
                </a:solidFill>
                <a:latin typeface="Comic Sans MS" pitchFamily="66" charset="0"/>
              </a:rPr>
              <a:t>	(«Восток»)</a:t>
            </a:r>
          </a:p>
          <a:p>
            <a:pPr eaLnBrk="1" hangingPunct="1"/>
            <a:endParaRPr lang="ru-RU" b="1" dirty="0" smtClean="0">
              <a:solidFill>
                <a:srgbClr val="777777"/>
              </a:solidFill>
              <a:latin typeface="Comic Sans MS" pitchFamily="66" charset="0"/>
            </a:endParaRPr>
          </a:p>
        </p:txBody>
      </p:sp>
      <p:pic>
        <p:nvPicPr>
          <p:cNvPr id="29698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WordArt 5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6696075" cy="9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Летательные аппараты - 30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Этот летательный аппарат представлял собой сферический льняной мешок, оклеенный бумагой, имел 11 м в поперечнике и весил 227 кг. </a:t>
            </a:r>
            <a:r>
              <a:rPr lang="en-US" b="1" dirty="0" err="1" smtClean="0">
                <a:latin typeface="Comic Sans MS" pitchFamily="66" charset="0"/>
              </a:rPr>
              <a:t>Его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наполн</a:t>
            </a:r>
            <a:r>
              <a:rPr lang="ru-RU" b="1" dirty="0" smtClean="0">
                <a:latin typeface="Comic Sans MS" pitchFamily="66" charset="0"/>
              </a:rPr>
              <a:t>я</a:t>
            </a:r>
            <a:r>
              <a:rPr lang="en-US" b="1" dirty="0" err="1" smtClean="0">
                <a:latin typeface="Comic Sans MS" pitchFamily="66" charset="0"/>
              </a:rPr>
              <a:t>ли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горячим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воздухом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над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костром</a:t>
            </a:r>
            <a:r>
              <a:rPr lang="en-US" b="1" dirty="0" smtClean="0">
                <a:latin typeface="Comic Sans MS" pitchFamily="66" charset="0"/>
              </a:rPr>
              <a:t>.</a:t>
            </a:r>
            <a:r>
              <a:rPr lang="ru-RU" b="1" dirty="0" smtClean="0">
                <a:latin typeface="Comic Sans MS" pitchFamily="66" charset="0"/>
              </a:rPr>
              <a:t>  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(Воздушный шар)</a:t>
            </a:r>
          </a:p>
          <a:p>
            <a:pPr eaLnBrk="1" hangingPunct="1"/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30722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WordArt 5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91356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Летательные аппараты - 40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sz="2400" b="1" dirty="0" smtClean="0">
                <a:latin typeface="Comic Sans MS" pitchFamily="66" charset="0"/>
              </a:rPr>
              <a:t>Группа учёных из Франции и США разработали в 2007 году проект летательного средства. Оно представляет собой тонкий лист, который может двигаться по воздуху в заданном направлении за счет собственных колебаний. Длина - около 10 сантиметров и толщина - 0,1 миллиметр. Чтобы удержаться в воздухе, ему придется вибрировать с частотой около десяти герц и амплитудой колебаний около 0,25 миллиметров.</a:t>
            </a:r>
          </a:p>
          <a:p>
            <a:pPr algn="ctr" eaLnBrk="1" hangingPunct="1"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buNone/>
            </a:pPr>
            <a:r>
              <a:rPr lang="ru-RU" sz="2400" b="1" dirty="0" smtClean="0">
                <a:latin typeface="Comic Sans MS" pitchFamily="66" charset="0"/>
              </a:rPr>
              <a:t>(Ковер-самолет)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dirty="0" smtClean="0"/>
          </a:p>
        </p:txBody>
      </p:sp>
      <p:pic>
        <p:nvPicPr>
          <p:cNvPr id="31746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WordArt 5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272337" cy="96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Летательные аппараты - 50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Из уст какого сказочного персонажа звучат эти слова?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(Водяной)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32771" name="Рисунок 3" descr="14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0483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 мне летать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охота - 10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2774" name="Pesnya_vodyanog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72225" y="443706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1328" fill="hold"/>
                                        <p:tgtEl>
                                          <p:spTgt spid="327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ru-RU" dirty="0" smtClean="0"/>
          </a:p>
          <a:p>
            <a:pPr algn="ctr" eaLnBrk="1" hangingPunct="1">
              <a:buNone/>
            </a:pPr>
            <a:r>
              <a:rPr lang="ru-RU" b="1" dirty="0" smtClean="0">
                <a:latin typeface="Comic Sans MS" pitchFamily="66" charset="0"/>
              </a:rPr>
              <a:t>12 апреля 1961 года свершилось то, о чем мечтали лучшие умы человечества. Человек разорвал оковы земного тяготения и совершил полет в космическое пространство. Назовите его имя.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( Юрий Алексеевич Гагарин)</a:t>
            </a:r>
          </a:p>
        </p:txBody>
      </p:sp>
      <p:pic>
        <p:nvPicPr>
          <p:cNvPr id="33795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 мне летать охота - 20</a:t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graphicFrame>
        <p:nvGraphicFramePr>
          <p:cNvPr id="16446" name="Group 62"/>
          <p:cNvGraphicFramePr>
            <a:graphicFrameLocks noGrp="1"/>
          </p:cNvGraphicFramePr>
          <p:nvPr/>
        </p:nvGraphicFramePr>
        <p:xfrm>
          <a:off x="214313" y="214313"/>
          <a:ext cx="8715375" cy="4703445"/>
        </p:xfrm>
        <a:graphic>
          <a:graphicData uri="http://schemas.openxmlformats.org/drawingml/2006/table">
            <a:tbl>
              <a:tblPr/>
              <a:tblGrid>
                <a:gridCol w="2500312"/>
                <a:gridCol w="1357313"/>
                <a:gridCol w="1285875"/>
                <a:gridCol w="1214437"/>
                <a:gridCol w="1214438"/>
                <a:gridCol w="1143000"/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Женщины в космосе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2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3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4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5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6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Сказка ложь , да в ней намёк…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7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8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9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0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1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Летательные аппараты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2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3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4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5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6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 мне летать охота!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7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8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19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20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hlinkClick r:id="rId21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24" name="Рисунок 4" descr="14.gif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3018584">
            <a:off x="7929562" y="6191251"/>
            <a:ext cx="523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9"/>
            <a:ext cx="8686800" cy="1428744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Где летала солистка группы «Блестящие» в песне «А я все летала»?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(В облаках)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34819" name="Рисунок 3" descr="14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 мне летать охота - 30</a:t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pic>
        <p:nvPicPr>
          <p:cNvPr id="6" name="Блестящие - А я все летал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358082" y="392906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56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590804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В древнегреческом мифе рассказывается об отце и сыне, которые, стремясь попасть на Родину, смастерили крылья из птичьих перьев и воска. Но в пути сын погиб, ослушавшись наставлений отца. Назовите имена этих героев.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(Дедал и Икар)</a:t>
            </a:r>
          </a:p>
          <a:p>
            <a:pPr eaLnBrk="1" hangingPunct="1"/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35843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349875"/>
            <a:ext cx="64293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 мне летать охота - 40</a:t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85765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Comic Sans MS" pitchFamily="66" charset="0"/>
              </a:rPr>
              <a:t>В романе А. Н. Толстого Петр </a:t>
            </a:r>
            <a:r>
              <a:rPr lang="en-US" b="1" dirty="0" smtClean="0">
                <a:latin typeface="Comic Sans MS" pitchFamily="66" charset="0"/>
              </a:rPr>
              <a:t>I</a:t>
            </a:r>
            <a:r>
              <a:rPr lang="ru-RU" b="1" dirty="0" smtClean="0">
                <a:latin typeface="Comic Sans MS" pitchFamily="66" charset="0"/>
              </a:rPr>
              <a:t> рассказывается о неком </a:t>
            </a:r>
            <a:r>
              <a:rPr lang="ru-RU" b="1" dirty="0" err="1" smtClean="0">
                <a:latin typeface="Comic Sans MS" pitchFamily="66" charset="0"/>
              </a:rPr>
              <a:t>Жемове</a:t>
            </a:r>
            <a:r>
              <a:rPr lang="ru-RU" b="1" dirty="0" smtClean="0">
                <a:latin typeface="Comic Sans MS" pitchFamily="66" charset="0"/>
              </a:rPr>
              <a:t>, который в своем стремлении научиться летать смастерил себе крылья из слюды. «…</a:t>
            </a:r>
            <a:r>
              <a:rPr lang="en-US" b="1" dirty="0" err="1" smtClean="0">
                <a:latin typeface="Comic Sans MS" pitchFamily="66" charset="0"/>
              </a:rPr>
              <a:t>Без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вреда</a:t>
            </a:r>
            <a:r>
              <a:rPr lang="en-US" b="1" dirty="0" smtClean="0">
                <a:latin typeface="Comic Sans MS" pitchFamily="66" charset="0"/>
              </a:rPr>
              <a:t> с </a:t>
            </a:r>
            <a:r>
              <a:rPr lang="en-US" b="1" dirty="0" err="1" smtClean="0">
                <a:latin typeface="Comic Sans MS" pitchFamily="66" charset="0"/>
              </a:rPr>
              <a:t>колокольни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прыгну</a:t>
            </a:r>
            <a:r>
              <a:rPr lang="en-US" b="1" dirty="0" smtClean="0">
                <a:latin typeface="Comic Sans MS" pitchFamily="66" charset="0"/>
              </a:rPr>
              <a:t>… </a:t>
            </a:r>
            <a:r>
              <a:rPr lang="en-US" b="1" dirty="0" err="1" smtClean="0">
                <a:latin typeface="Comic Sans MS" pitchFamily="66" charset="0"/>
              </a:rPr>
              <a:t>Человек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будет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летать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как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журавель</a:t>
            </a:r>
            <a:r>
              <a:rPr lang="en-US" b="1" dirty="0" smtClean="0">
                <a:latin typeface="Comic Sans MS" pitchFamily="66" charset="0"/>
              </a:rPr>
              <a:t>! </a:t>
            </a:r>
            <a:r>
              <a:rPr lang="ru-RU" b="1" dirty="0" smtClean="0">
                <a:latin typeface="Comic Sans MS" pitchFamily="66" charset="0"/>
              </a:rPr>
              <a:t>…</a:t>
            </a:r>
            <a:r>
              <a:rPr lang="en-US" b="1" dirty="0" err="1" smtClean="0">
                <a:latin typeface="Comic Sans MS" pitchFamily="66" charset="0"/>
              </a:rPr>
              <a:t>Бог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человека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сделал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червем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ползающим</a:t>
            </a:r>
            <a:r>
              <a:rPr lang="en-US" b="1" dirty="0" smtClean="0">
                <a:latin typeface="Comic Sans MS" pitchFamily="66" charset="0"/>
              </a:rPr>
              <a:t>, я </a:t>
            </a:r>
            <a:r>
              <a:rPr lang="en-US" b="1" dirty="0" err="1" smtClean="0">
                <a:latin typeface="Comic Sans MS" pitchFamily="66" charset="0"/>
              </a:rPr>
              <a:t>его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летать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научу</a:t>
            </a:r>
            <a:r>
              <a:rPr lang="en-US" b="1" dirty="0" smtClean="0">
                <a:latin typeface="Comic Sans MS" pitchFamily="66" charset="0"/>
              </a:rPr>
              <a:t>…</a:t>
            </a:r>
            <a:r>
              <a:rPr lang="ru-RU" b="1" dirty="0" smtClean="0">
                <a:latin typeface="Comic Sans MS" pitchFamily="66" charset="0"/>
              </a:rPr>
              <a:t>» - восклицал он. Каков был основной род занятий этого человека?</a:t>
            </a:r>
          </a:p>
          <a:p>
            <a:pPr algn="ctr" eaLnBrk="1" hangingPunct="1"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	(Кузнец)</a:t>
            </a:r>
          </a:p>
          <a:p>
            <a:pPr eaLnBrk="1" hangingPunct="1"/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36867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5786438"/>
            <a:ext cx="6429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 мне летать охота - 50</a:t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idx="1"/>
          </p:nvPr>
        </p:nvSpPr>
        <p:spPr>
          <a:xfrm>
            <a:off x="304800" y="3357563"/>
            <a:ext cx="8686800" cy="27225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40433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Спасибо за занятие!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i="1" dirty="0" smtClean="0">
                <a:solidFill>
                  <a:schemeClr val="accent1"/>
                </a:solidFill>
                <a:latin typeface="Comic Sans MS" pitchFamily="66" charset="0"/>
              </a:rPr>
              <a:t>Она совершила 163 прыжка с парашютом и 		вышла в космос 16 июня 					1963 года. 	</a:t>
            </a:r>
            <a:r>
              <a:rPr lang="ru-RU" dirty="0" smtClean="0">
                <a:latin typeface="Comic Sans MS" pitchFamily="66" charset="0"/>
              </a:rPr>
              <a:t>				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dirty="0" smtClean="0">
                <a:solidFill>
                  <a:srgbClr val="3399FF"/>
                </a:solidFill>
                <a:latin typeface="Comic Sans MS" pitchFamily="66" charset="0"/>
              </a:rPr>
              <a:t>(В.В. Терешкова)</a:t>
            </a:r>
          </a:p>
          <a:p>
            <a:pPr eaLnBrk="1" hangingPunct="1"/>
            <a:endParaRPr lang="ru-RU" dirty="0" smtClean="0">
              <a:solidFill>
                <a:srgbClr val="3399FF"/>
              </a:solidFill>
            </a:endParaRPr>
          </a:p>
        </p:txBody>
      </p:sp>
      <p:pic>
        <p:nvPicPr>
          <p:cNvPr id="17410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5163" y="5000625"/>
            <a:ext cx="1152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6954864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Женщины в космосе - 10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933825"/>
            <a:ext cx="18732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Русская женщина с «мужским» характером первая вышедшая в открытый космос</a:t>
            </a:r>
            <a:r>
              <a:rPr lang="ru-RU" b="1" dirty="0" smtClean="0">
                <a:solidFill>
                  <a:srgbClr val="006600"/>
                </a:solidFill>
              </a:rPr>
              <a:t>.</a:t>
            </a:r>
            <a:r>
              <a:rPr lang="ru-RU" dirty="0" smtClean="0"/>
              <a:t> 	</a:t>
            </a:r>
          </a:p>
        </p:txBody>
      </p:sp>
      <p:pic>
        <p:nvPicPr>
          <p:cNvPr id="1843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5072063"/>
            <a:ext cx="74771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141663"/>
            <a:ext cx="259238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4211638" y="3141663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33CC33"/>
                </a:solidFill>
                <a:latin typeface="Comic Sans MS" pitchFamily="66" charset="0"/>
              </a:rPr>
              <a:t>(С.Е. Савицкая)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85728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Женщины в космосе - 20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14398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Лётчик-космонавт , которому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принадлежит мировой рекорд пребывания женщины в открытом космосе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dirty="0" smtClean="0">
                <a:latin typeface="Comic Sans MS" pitchFamily="66" charset="0"/>
              </a:rPr>
              <a:t>(Елена </a:t>
            </a:r>
            <a:r>
              <a:rPr lang="ru-RU" sz="2400" b="1" dirty="0" err="1" smtClean="0">
                <a:latin typeface="Comic Sans MS" pitchFamily="66" charset="0"/>
              </a:rPr>
              <a:t>Кондакова</a:t>
            </a:r>
            <a:r>
              <a:rPr lang="ru-RU" sz="2400" b="1" dirty="0" smtClean="0">
                <a:latin typeface="Comic Sans MS" pitchFamily="66" charset="0"/>
              </a:rPr>
              <a:t>)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dirty="0" smtClean="0"/>
              <a:t> </a:t>
            </a:r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</p:txBody>
      </p:sp>
      <p:pic>
        <p:nvPicPr>
          <p:cNvPr id="19458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5357813"/>
            <a:ext cx="48577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286124"/>
            <a:ext cx="1905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642918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Женщины в космосе - 30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i="1" dirty="0" smtClean="0">
                <a:latin typeface="Comic Sans MS" pitchFamily="66" charset="0"/>
              </a:rPr>
              <a:t>Американский астронавт, встретивший Новый год на МКС.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i="1" dirty="0" smtClean="0">
                <a:latin typeface="Comic Sans MS" pitchFamily="66" charset="0"/>
              </a:rPr>
              <a:t>(Сандра Холл </a:t>
            </a:r>
            <a:r>
              <a:rPr lang="ru-RU" sz="2400" b="1" i="1" dirty="0" err="1" smtClean="0">
                <a:latin typeface="Comic Sans MS" pitchFamily="66" charset="0"/>
              </a:rPr>
              <a:t>Магнус</a:t>
            </a:r>
            <a:r>
              <a:rPr lang="ru-RU" sz="2400" b="1" i="1" dirty="0" smtClean="0">
                <a:latin typeface="Comic Sans MS" pitchFamily="66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500" b="1" dirty="0" smtClean="0">
                <a:latin typeface="Comic Sans MS" pitchFamily="66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ru-RU" sz="2500" dirty="0" smtClean="0"/>
          </a:p>
        </p:txBody>
      </p:sp>
      <p:pic>
        <p:nvPicPr>
          <p:cNvPr id="20482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064125"/>
            <a:ext cx="7143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714356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Женщины в космосе - 40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i="1" dirty="0" smtClean="0">
                <a:latin typeface="Comic Sans MS" pitchFamily="66" charset="0"/>
              </a:rPr>
              <a:t>Женщина-космонавт из республики Корея, совершившая полёт продолжительностью в 10 суток.</a:t>
            </a:r>
            <a:r>
              <a:rPr lang="ru-RU" sz="2400" dirty="0" smtClean="0">
                <a:latin typeface="Comic Sans MS" pitchFamily="66" charset="0"/>
              </a:rPr>
              <a:t>                                                                              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i="1" dirty="0" smtClean="0">
                <a:latin typeface="Comic Sans MS" pitchFamily="66" charset="0"/>
              </a:rPr>
              <a:t>(</a:t>
            </a:r>
            <a:r>
              <a:rPr lang="ru-RU" sz="2400" b="1" i="1" dirty="0" err="1" smtClean="0">
                <a:latin typeface="Comic Sans MS" pitchFamily="66" charset="0"/>
              </a:rPr>
              <a:t>Йи</a:t>
            </a:r>
            <a:r>
              <a:rPr lang="ru-RU" sz="2400" b="1" i="1" dirty="0" smtClean="0">
                <a:latin typeface="Comic Sans MS" pitchFamily="66" charset="0"/>
              </a:rPr>
              <a:t> </a:t>
            </a:r>
            <a:r>
              <a:rPr lang="ru-RU" sz="2400" b="1" i="1" dirty="0" err="1" smtClean="0">
                <a:latin typeface="Comic Sans MS" pitchFamily="66" charset="0"/>
              </a:rPr>
              <a:t>Сойон</a:t>
            </a:r>
            <a:r>
              <a:rPr lang="ru-RU" sz="2400" b="1" i="1" dirty="0" smtClean="0">
                <a:latin typeface="Comic Sans MS" pitchFamily="66" charset="0"/>
              </a:rPr>
              <a:t> )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b="1" i="1" dirty="0" smtClean="0">
              <a:solidFill>
                <a:srgbClr val="0033CC"/>
              </a:solidFill>
            </a:endParaRPr>
          </a:p>
        </p:txBody>
      </p:sp>
      <p:pic>
        <p:nvPicPr>
          <p:cNvPr id="21506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50057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428604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Женщины в космосе - 50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Comic Sans MS" pitchFamily="66" charset="0"/>
              </a:rPr>
              <a:t>Летательный аппарат, представляющий собой цилиндр конической формы, - сходный по конфигурации с обтекаемыми формами современных самолетов, ракет, торпед. Шум двигателя транспортного средства  ассоциируется с шумом, производимым при работе пестом сразу нескольких хозяек.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 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(Ступа Бабы Яги)</a:t>
            </a:r>
          </a:p>
          <a:p>
            <a:pPr eaLnBrk="1" hangingPunct="1"/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22530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41020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099300" cy="100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Сказка ложь , да в ней намёк - 10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876424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Этот сказочный герой запросто мог сделать в воздухе «мертвую петлю», если хорошенько заправится вареньем или конфетами.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b="1" dirty="0" smtClean="0">
              <a:latin typeface="Comic Sans MS" pitchFamily="66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b="1" dirty="0" smtClean="0">
                <a:latin typeface="Comic Sans MS" pitchFamily="66" charset="0"/>
              </a:rPr>
              <a:t>		(</a:t>
            </a:r>
            <a:r>
              <a:rPr lang="ru-RU" b="1" dirty="0" err="1" smtClean="0">
                <a:latin typeface="Comic Sans MS" pitchFamily="66" charset="0"/>
              </a:rPr>
              <a:t>Карлсон</a:t>
            </a:r>
            <a:r>
              <a:rPr lang="ru-RU" b="1" dirty="0" smtClean="0">
                <a:latin typeface="Comic Sans MS" pitchFamily="66" charset="0"/>
              </a:rPr>
              <a:t>)</a:t>
            </a:r>
          </a:p>
          <a:p>
            <a:pPr eaLnBrk="1" hangingPunct="1">
              <a:buNone/>
            </a:pPr>
            <a:endParaRPr lang="ru-RU" dirty="0" smtClean="0"/>
          </a:p>
        </p:txBody>
      </p:sp>
      <p:pic>
        <p:nvPicPr>
          <p:cNvPr id="23554" name="Рисунок 3" descr="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5410200"/>
            <a:ext cx="5953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272338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Сказка ложь, да в ней намёк - 20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692</Words>
  <Application>Microsoft Office PowerPoint</Application>
  <PresentationFormat>Экран (4:3)</PresentationFormat>
  <Paragraphs>129</Paragraphs>
  <Slides>23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А мне летать охота - 20 </vt:lpstr>
      <vt:lpstr>А мне летать охота - 30 </vt:lpstr>
      <vt:lpstr>А мне летать охота - 40 </vt:lpstr>
      <vt:lpstr>А мне летать охота - 50 </vt:lpstr>
      <vt:lpstr>Спасибо за занятие!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34</cp:revision>
  <dcterms:created xsi:type="dcterms:W3CDTF">2011-02-21T15:06:34Z</dcterms:created>
  <dcterms:modified xsi:type="dcterms:W3CDTF">2012-04-11T16:12:19Z</dcterms:modified>
</cp:coreProperties>
</file>