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1E115-95B2-4A1D-8D7D-B25F944CCFFE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353BA-3650-45D5-8E3E-631E97BA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5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63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39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1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28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11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8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6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4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5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3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1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9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4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53BA-3650-45D5-8E3E-631E97BA3A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BF9C08-3C59-49E1-AA1E-2949223FD96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3EBAF2-C857-4DE8-9D4F-BCBDD0A5FD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ob-054.narod.ru/ateli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portal.ru/shkola/obshchepedagogicheskie-tekhnologii/library/tvorcheskie-pedagogicheskie-frantsuzskie-mastersk" TargetMode="External"/><Relationship Id="rId4" Type="http://schemas.openxmlformats.org/officeDocument/2006/relationships/hyperlink" Target="http://www.maaam.ru/detskijsad/konsultacija-dlja-vospitatelei-tvorcheskie-masterskie-parterstvo-detei-i-pedagogov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Педагогическая мастерская </a:t>
            </a:r>
            <a:br>
              <a:rPr lang="ru-RU" dirty="0" smtClean="0"/>
            </a:br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760192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ГБОУ ДОД ДДТ </a:t>
            </a:r>
            <a:r>
              <a:rPr lang="ru-RU" sz="2400" dirty="0" smtClean="0"/>
              <a:t>На </a:t>
            </a:r>
            <a:r>
              <a:rPr lang="ru-RU" sz="2400" dirty="0" smtClean="0"/>
              <a:t>реке </a:t>
            </a:r>
            <a:r>
              <a:rPr lang="ru-RU" sz="2400" dirty="0" smtClean="0"/>
              <a:t>Сестре</a:t>
            </a:r>
            <a:endParaRPr lang="ru-RU" sz="2400" dirty="0" smtClean="0"/>
          </a:p>
          <a:p>
            <a:pPr algn="ctr"/>
            <a:r>
              <a:rPr lang="ru-RU" sz="2600" dirty="0" smtClean="0"/>
              <a:t>Педагог дополнительного образования</a:t>
            </a:r>
          </a:p>
          <a:p>
            <a:pPr algn="ctr"/>
            <a:r>
              <a:rPr lang="ru-RU" sz="2600" dirty="0" smtClean="0"/>
              <a:t> </a:t>
            </a:r>
            <a:r>
              <a:rPr lang="ru-RU" sz="2600" dirty="0" err="1" smtClean="0"/>
              <a:t>Щёкотова</a:t>
            </a:r>
            <a:r>
              <a:rPr lang="ru-RU" sz="2600" dirty="0" smtClean="0"/>
              <a:t> Марина Анатольевна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7948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Афиширование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908720"/>
            <a:ext cx="8183880" cy="380958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Афиширование </a:t>
            </a:r>
            <a:r>
              <a:rPr lang="ru-RU" dirty="0" smtClean="0"/>
              <a:t>– </a:t>
            </a:r>
            <a:r>
              <a:rPr lang="ru-RU" sz="3200" dirty="0" smtClean="0"/>
              <a:t>вывешивание, произведений учеников и мастера в аудитории и ознакомление с ними, все ходят, смотрят, обсуждают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78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428492" cy="2952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Афиширование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28495"/>
            <a:ext cx="5148697" cy="2896142"/>
          </a:xfrm>
        </p:spPr>
      </p:pic>
    </p:spTree>
    <p:extLst>
      <p:ext uri="{BB962C8B-B14F-4D97-AF65-F5344CB8AC3E}">
        <p14:creationId xmlns:p14="http://schemas.microsoft.com/office/powerpoint/2010/main" val="267531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Рефлексия </a:t>
            </a:r>
            <a:r>
              <a:rPr lang="ru-RU" dirty="0" smtClean="0"/>
              <a:t>– </a:t>
            </a:r>
            <a:r>
              <a:rPr lang="ru-RU" sz="4000" dirty="0" smtClean="0"/>
              <a:t>отражение, самоанализ, обобщение ощущений, возникших в ходе мастерской.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477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3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Рефлексия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337731" cy="22251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20688"/>
            <a:ext cx="4463988" cy="2975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4059943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 smtClean="0"/>
              <a:t>Мылова</a:t>
            </a:r>
            <a:r>
              <a:rPr lang="ru-RU" sz="2400" dirty="0" smtClean="0"/>
              <a:t> И.Г. Инновации в образовательных технологиях: учебно-методическое пособие. СПБ.:АППО, 2012</a:t>
            </a:r>
          </a:p>
          <a:p>
            <a:r>
              <a:rPr lang="ru-RU" sz="2400" dirty="0" smtClean="0"/>
              <a:t>Фотографии из личного архива</a:t>
            </a:r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doob-054.narod.ru/atelie.html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www.maaam.ru/detskijsad/konsultacija-dlja-vospitatelei-tvorcheskie-masterskie-parterstvo-detei-i-pedagogov.html</a:t>
            </a:r>
            <a:endParaRPr lang="ru-RU" sz="2400" dirty="0" smtClean="0"/>
          </a:p>
          <a:p>
            <a:r>
              <a:rPr lang="en-US" sz="2400" dirty="0">
                <a:hlinkClick r:id="rId5"/>
              </a:rPr>
              <a:t>http://nsportal.ru/shkola/obshchepedagogicheskie-tekhnologii/library/tvorcheskie-pedagogicheskie-frantsuzskie-mastersk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973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Индукция 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7946080" cy="4389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Индукция</a:t>
            </a:r>
            <a:r>
              <a:rPr lang="ru-RU" sz="2800" dirty="0" smtClean="0"/>
              <a:t> (индуктор, наведение) начальный этап, который вводит в деятельность, направлен на активизацию области чувств каждого ученика, одновременно актуализирует знания по рассматриваемому вопросу, апеллируя к ассоциативному и образному мышлению, создает личное отношение к предмету обсуждения.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04448" y="4869160"/>
            <a:ext cx="82832" cy="503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49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Индукция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Составление договора с детьми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– художник!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могу все!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рисую свою картину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отвечаю за то что сделал</a:t>
            </a:r>
          </a:p>
          <a:p>
            <a:r>
              <a:rPr lang="ru-RU" b="1" dirty="0" smtClean="0"/>
              <a:t>Погружение в образ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Кошачьи звуки, фантазия «я котенок»</a:t>
            </a:r>
          </a:p>
          <a:p>
            <a:r>
              <a:rPr lang="ru-RU" b="1" dirty="0" smtClean="0"/>
              <a:t>Вспоминаем историю про кошку</a:t>
            </a:r>
          </a:p>
        </p:txBody>
      </p:sp>
    </p:spTree>
    <p:extLst>
      <p:ext uri="{BB962C8B-B14F-4D97-AF65-F5344CB8AC3E}">
        <p14:creationId xmlns:p14="http://schemas.microsoft.com/office/powerpoint/2010/main" val="410442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54196"/>
            <a:ext cx="4248472" cy="2832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Индукция 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76672"/>
            <a:ext cx="4736527" cy="2664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930650" cy="221099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6672"/>
            <a:ext cx="345638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89168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Социализация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90096" cy="4389120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Социализация</a:t>
            </a:r>
            <a:r>
              <a:rPr lang="ru-RU" dirty="0" smtClean="0"/>
              <a:t> – </a:t>
            </a:r>
            <a:r>
              <a:rPr lang="ru-RU" sz="3600" dirty="0" smtClean="0"/>
              <a:t>деятельность по предъявлению созданного продукта всем участникам мастерской в процессе соотнесения своей деятельности с деятельностью остальных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164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963690"/>
          </a:xfrm>
        </p:spPr>
        <p:txBody>
          <a:bodyPr>
            <a:normAutofit/>
          </a:bodyPr>
          <a:lstStyle/>
          <a:p>
            <a:r>
              <a:rPr lang="ru-RU" sz="4400" dirty="0"/>
              <a:t>Социализация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90096" cy="4389120"/>
          </a:xfrm>
        </p:spPr>
        <p:txBody>
          <a:bodyPr>
            <a:normAutofit/>
          </a:bodyPr>
          <a:lstStyle/>
          <a:p>
            <a:r>
              <a:rPr lang="ru-RU" sz="4400" dirty="0"/>
              <a:t>Групповая работа с </a:t>
            </a:r>
            <a:r>
              <a:rPr lang="ru-RU" sz="4400" dirty="0" smtClean="0"/>
              <a:t>историей</a:t>
            </a:r>
          </a:p>
          <a:p>
            <a:r>
              <a:rPr lang="ru-RU" sz="4400" dirty="0" smtClean="0"/>
              <a:t>Афиширование – делимся историями про кошек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7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Социализация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4" y="530225"/>
            <a:ext cx="7803445" cy="4389438"/>
          </a:xfrm>
        </p:spPr>
      </p:pic>
    </p:spTree>
    <p:extLst>
      <p:ext uri="{BB962C8B-B14F-4D97-AF65-F5344CB8AC3E}">
        <p14:creationId xmlns:p14="http://schemas.microsoft.com/office/powerpoint/2010/main" val="350144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Разрыв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Разрыв</a:t>
            </a:r>
            <a:r>
              <a:rPr lang="ru-RU" sz="3200" dirty="0" smtClean="0"/>
              <a:t> – психологической состояние участника мастерской, при котором ему внезапно открывается  новое видение предмета, явления, образа. Путем озарения он приходит к качественно новому видению истины. Происходит разрыв между старым и новым знанием, образом.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488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2916054"/>
            <a:ext cx="4176464" cy="23492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Разрыв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827815" cy="21531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61" y="769315"/>
            <a:ext cx="3816425" cy="2146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67426"/>
            <a:ext cx="3816424" cy="25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79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</TotalTime>
  <Words>254</Words>
  <Application>Microsoft Office PowerPoint</Application>
  <PresentationFormat>Экран (4:3)</PresentationFormat>
  <Paragraphs>53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Педагогическая мастерская  Художественное творчество</vt:lpstr>
      <vt:lpstr>Индукция  </vt:lpstr>
      <vt:lpstr>Индукция </vt:lpstr>
      <vt:lpstr>Индукция </vt:lpstr>
      <vt:lpstr>Социализация </vt:lpstr>
      <vt:lpstr>Социализация </vt:lpstr>
      <vt:lpstr>Социализация </vt:lpstr>
      <vt:lpstr>Разрыв</vt:lpstr>
      <vt:lpstr>Разрыв</vt:lpstr>
      <vt:lpstr>Афиширование</vt:lpstr>
      <vt:lpstr>Афиширование </vt:lpstr>
      <vt:lpstr>Рефлексия </vt:lpstr>
      <vt:lpstr> Рефлексия</vt:lpstr>
      <vt:lpstr>Использованные материалы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мастерская  «Художественное творчество»</dc:title>
  <dc:creator>Марина</dc:creator>
  <cp:lastModifiedBy>Марина</cp:lastModifiedBy>
  <cp:revision>12</cp:revision>
  <dcterms:created xsi:type="dcterms:W3CDTF">2012-11-15T06:07:29Z</dcterms:created>
  <dcterms:modified xsi:type="dcterms:W3CDTF">2013-12-25T07:22:07Z</dcterms:modified>
</cp:coreProperties>
</file>