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AA01-4ABA-4C0E-9A8A-E00587E171B3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9EFB-D513-42F0-A6FC-8608EA40D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ED21-E985-4488-A10A-61735826B08E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5E7B-9091-45E6-B933-82960E60B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7659-8921-4879-81A9-3981559475C8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2FB7-4DAA-4B14-89F9-7791FB352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8A7A-CA86-469C-B6F8-9D5A9447FA6E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7FB1-7839-4E06-BE88-A454B5737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C40E-30A2-44E0-A501-877FE7505648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D5E7-A439-4476-A740-21C10F515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A04C-E132-4373-9A86-33D21DEAF4D2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B065-CDA1-487D-872D-4CA42EFD4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4832-A0EE-48FD-9262-E10D958FA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CF80-9D57-4B41-BB03-B31CCED352A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27C01-CBF3-48FA-9AA3-E0B5D2914102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BA52-9C81-46F3-84C9-A37A2663E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CF0CF-7F68-46BF-A5DB-FAED837A5D97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7E91-0407-415C-9039-D198256B6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ECFD-73FB-46C9-A244-3721250F28AF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6709-416B-4484-8173-F3F19FBAC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7467-7903-4FE9-B566-4EA6C88A98EE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D948-D5B9-4995-9D16-8AAB60DF5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F28425-6685-40DA-91C9-5F3482DF41F2}" type="datetimeFigureOut">
              <a:rPr lang="ru-RU"/>
              <a:pPr>
                <a:defRPr/>
              </a:pPr>
              <a:t>25.03.2013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BA973-30FE-43DB-BC38-CABB960FA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3700463"/>
            <a:ext cx="8512175" cy="2586037"/>
          </a:xfrm>
        </p:spPr>
        <p:txBody>
          <a:bodyPr>
            <a:normAutofit/>
          </a:bodyPr>
          <a:lstStyle/>
          <a:p>
            <a:pPr eaLnBrk="1" hangingPunct="1"/>
            <a:r>
              <a:rPr lang="ru-RU" smtClean="0"/>
              <a:t>Презентация к кружковому занятию </a:t>
            </a:r>
          </a:p>
          <a:p>
            <a:pPr eaLnBrk="1" hangingPunct="1"/>
            <a:r>
              <a:rPr lang="ru-RU" smtClean="0"/>
              <a:t>«Сухое валяние шариков-бусин»</a:t>
            </a:r>
          </a:p>
          <a:p>
            <a:pPr eaLnBrk="1" hangingPunct="1"/>
            <a:r>
              <a:rPr lang="ru-RU" sz="1800" smtClean="0"/>
              <a:t>                                                  Инструктор по труду: Шмындина Т.С.</a:t>
            </a:r>
          </a:p>
          <a:p>
            <a:pPr eaLnBrk="1" hangingPunct="1"/>
            <a:r>
              <a:rPr lang="ru-RU" sz="1800" smtClean="0"/>
              <a:t>ГБУ РК «</a:t>
            </a:r>
            <a:r>
              <a:rPr lang="ru-RU" sz="1800" smtClean="0">
                <a:latin typeface="Times New Roman" pitchFamily="18" charset="0"/>
              </a:rPr>
              <a:t>Республиканский </a:t>
            </a:r>
            <a:r>
              <a:rPr lang="ru-RU" sz="1800" smtClean="0"/>
              <a:t>Сыктывкарский     психоневрологический интернат»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63" y="1419444"/>
            <a:ext cx="8305800" cy="19812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Как свалять шарик</a:t>
            </a:r>
            <a:endParaRPr lang="ru-RU" b="1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Выбираем шерсть</a:t>
            </a:r>
            <a:endParaRPr lang="ru-RU"/>
          </a:p>
        </p:txBody>
      </p:sp>
      <p:pic>
        <p:nvPicPr>
          <p:cNvPr id="7" name="Содержимое 6" descr="гол сверн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071678"/>
            <a:ext cx="4059238" cy="3429024"/>
          </a:xfrm>
          <a:effectLst>
            <a:softEdge rad="112500"/>
          </a:effectLst>
        </p:spPr>
      </p:pic>
      <p:sp>
        <p:nvSpPr>
          <p:cNvPr id="14339" name="Текст 1"/>
          <p:cNvSpPr>
            <a:spLocks noGrp="1"/>
          </p:cNvSpPr>
          <p:nvPr>
            <p:ph type="body" idx="4294967295"/>
          </p:nvPr>
        </p:nvSpPr>
        <p:spPr>
          <a:xfrm>
            <a:off x="0" y="1400175"/>
            <a:ext cx="4040188" cy="762000"/>
          </a:xfrm>
        </p:spPr>
        <p:txBody>
          <a:bodyPr/>
          <a:lstStyle/>
          <a:p>
            <a:pPr algn="ctr" eaLnBrk="1" hangingPunct="1"/>
            <a:r>
              <a:rPr lang="ru-RU" smtClean="0"/>
              <a:t>однотонную</a:t>
            </a:r>
          </a:p>
        </p:txBody>
      </p:sp>
      <p:sp>
        <p:nvSpPr>
          <p:cNvPr id="14340" name="Текст 5"/>
          <p:cNvSpPr>
            <a:spLocks noGrp="1"/>
          </p:cNvSpPr>
          <p:nvPr>
            <p:ph type="body" idx="4294967295"/>
          </p:nvPr>
        </p:nvSpPr>
        <p:spPr>
          <a:xfrm>
            <a:off x="5103813" y="1400175"/>
            <a:ext cx="4040187" cy="762000"/>
          </a:xfrm>
        </p:spPr>
        <p:txBody>
          <a:bodyPr/>
          <a:lstStyle/>
          <a:p>
            <a:pPr algn="ctr" eaLnBrk="1" hangingPunct="1"/>
            <a:r>
              <a:rPr lang="ru-RU" smtClean="0"/>
              <a:t>цветную</a:t>
            </a:r>
          </a:p>
        </p:txBody>
      </p:sp>
      <p:pic>
        <p:nvPicPr>
          <p:cNvPr id="15" name="Содержимое 14" descr="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3438" y="2071678"/>
            <a:ext cx="4059238" cy="3368381"/>
          </a:xfrm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гол зак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543037"/>
            <a:ext cx="7224812" cy="4672045"/>
          </a:xfrm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Туго сворачиваем в шар</a:t>
            </a:r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Закрепляем на конце иголкой</a:t>
            </a:r>
            <a:endParaRPr lang="ru-RU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857628"/>
            <a:ext cx="3714756" cy="2348860"/>
          </a:xfrm>
          <a:prstGeom prst="round2Diag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500174"/>
            <a:ext cx="4214842" cy="2465683"/>
          </a:xfrm>
          <a:prstGeom prst="round2Diag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Шлифуем иголкой по всей	 поверхности, формируя шар</a:t>
            </a:r>
            <a:endParaRPr lang="ru-RU"/>
          </a:p>
        </p:txBody>
      </p:sp>
      <p:pic>
        <p:nvPicPr>
          <p:cNvPr id="8" name="Содержимое 7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099" y="1607328"/>
            <a:ext cx="7356187" cy="4536316"/>
          </a:xfrm>
          <a:effectLst>
            <a:softEdge rad="112500"/>
          </a:effectLst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Привалять</a:t>
            </a:r>
            <a:r>
              <a:rPr lang="ru-RU" dirty="0" smtClean="0"/>
              <a:t> волокна шелка</a:t>
            </a:r>
            <a:endParaRPr lang="ru-RU" dirty="0"/>
          </a:p>
        </p:txBody>
      </p:sp>
      <p:pic>
        <p:nvPicPr>
          <p:cNvPr id="9" name="Содержимое 8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3143272" cy="2053604"/>
          </a:xfrm>
          <a:prstGeom prst="snip2DiagRect">
            <a:avLst/>
          </a:prstGeom>
        </p:spPr>
      </p:pic>
      <p:pic>
        <p:nvPicPr>
          <p:cNvPr id="10" name="Содержимое 9" descr="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28596" y="4286257"/>
            <a:ext cx="3163683" cy="2214578"/>
          </a:xfrm>
          <a:prstGeom prst="snip2Diag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Можно  украсить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Привалять</a:t>
            </a:r>
            <a:r>
              <a:rPr lang="ru-RU" dirty="0" smtClean="0"/>
              <a:t> шерстяную нить</a:t>
            </a:r>
            <a:endParaRPr lang="ru-RU" dirty="0"/>
          </a:p>
        </p:txBody>
      </p:sp>
      <p:pic>
        <p:nvPicPr>
          <p:cNvPr id="11" name="Рисунок 10" descr="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2214554"/>
            <a:ext cx="3171397" cy="2013837"/>
          </a:xfrm>
          <a:prstGeom prst="snip2DiagRect">
            <a:avLst/>
          </a:prstGeom>
        </p:spPr>
      </p:pic>
      <p:pic>
        <p:nvPicPr>
          <p:cNvPr id="12" name="Рисунок 11" descr="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4357694"/>
            <a:ext cx="3214670" cy="2180617"/>
          </a:xfrm>
          <a:prstGeom prst="snip2Diag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Желаем удачи!!!!</a:t>
            </a:r>
            <a:endParaRPr lang="ru-RU"/>
          </a:p>
        </p:txBody>
      </p:sp>
      <p:pic>
        <p:nvPicPr>
          <p:cNvPr id="9" name="Рисунок 8" descr="b02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000504"/>
            <a:ext cx="2689657" cy="2473382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  <a:effectLst>
            <a:softEdge rad="635000"/>
          </a:effectLst>
          <a:scene3d>
            <a:camera prst="perspectiveFront"/>
            <a:lightRig rig="threePt" dir="t"/>
          </a:scene3d>
        </p:spPr>
      </p:pic>
      <p:pic>
        <p:nvPicPr>
          <p:cNvPr id="10" name="Рисунок 9" descr="DSCN3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7166"/>
            <a:ext cx="3000396" cy="225029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DSCN34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071942"/>
            <a:ext cx="3115605" cy="233670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Рисунок 11" descr="DSCN3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428736"/>
            <a:ext cx="2714644" cy="20359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 descr="DSCN34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214554"/>
            <a:ext cx="3235828" cy="242687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23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Constantia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свалять шарик</dc:title>
  <dc:creator>Александра</dc:creator>
  <cp:lastModifiedBy>1</cp:lastModifiedBy>
  <cp:revision>15</cp:revision>
  <dcterms:created xsi:type="dcterms:W3CDTF">2013-03-15T16:45:29Z</dcterms:created>
  <dcterms:modified xsi:type="dcterms:W3CDTF">2013-03-25T18:25:48Z</dcterms:modified>
</cp:coreProperties>
</file>