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8"/>
  </p:handoutMasterIdLst>
  <p:sldIdLst>
    <p:sldId id="287" r:id="rId2"/>
    <p:sldId id="257" r:id="rId3"/>
    <p:sldId id="276" r:id="rId4"/>
    <p:sldId id="258" r:id="rId5"/>
    <p:sldId id="277" r:id="rId6"/>
    <p:sldId id="259" r:id="rId7"/>
    <p:sldId id="278" r:id="rId8"/>
    <p:sldId id="260" r:id="rId9"/>
    <p:sldId id="279" r:id="rId10"/>
    <p:sldId id="261" r:id="rId11"/>
    <p:sldId id="280" r:id="rId12"/>
    <p:sldId id="262" r:id="rId13"/>
    <p:sldId id="281" r:id="rId14"/>
    <p:sldId id="263" r:id="rId15"/>
    <p:sldId id="282" r:id="rId16"/>
    <p:sldId id="264" r:id="rId17"/>
    <p:sldId id="283" r:id="rId18"/>
    <p:sldId id="265" r:id="rId19"/>
    <p:sldId id="284" r:id="rId20"/>
    <p:sldId id="266" r:id="rId21"/>
    <p:sldId id="285" r:id="rId22"/>
    <p:sldId id="267" r:id="rId23"/>
    <p:sldId id="286" r:id="rId24"/>
    <p:sldId id="268" r:id="rId25"/>
    <p:sldId id="269" r:id="rId26"/>
    <p:sldId id="270" r:id="rId27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15F6E259-4EE7-4B34-913C-69C6F65021D8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89BE476-62B9-4BEF-8F9E-43E16DD59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CD4D-48F1-4871-9885-C2922F9EDE24}" type="datetimeFigureOut">
              <a:rPr lang="ru-RU" smtClean="0"/>
              <a:pPr/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4D20-BD33-4EE2-932C-13322C62D4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333488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Cambria" pitchFamily="18" charset="0"/>
              </a:rPr>
              <a:t>Календарь юного химика</a:t>
            </a:r>
            <a:br>
              <a:rPr lang="ru-RU" sz="7300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2013-2014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 учебный год </a:t>
            </a:r>
            <a:endParaRPr lang="ru-RU" dirty="0"/>
          </a:p>
        </p:txBody>
      </p:sp>
      <p:pic>
        <p:nvPicPr>
          <p:cNvPr id="16386" name="Picture 2" descr="Фото на www.fot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4" y="4143372"/>
            <a:ext cx="1462430" cy="1428760"/>
          </a:xfrm>
          <a:prstGeom prst="rect">
            <a:avLst/>
          </a:prstGeom>
          <a:noFill/>
        </p:spPr>
      </p:pic>
      <p:pic>
        <p:nvPicPr>
          <p:cNvPr id="4" name="Picture 2" descr="F:\6 аапреля\2203810-dcada61f7f95dec79dc36588b10fd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2" y="5983018"/>
            <a:ext cx="3643338" cy="2733562"/>
          </a:xfrm>
          <a:prstGeom prst="rect">
            <a:avLst/>
          </a:prstGeom>
          <a:noFill/>
        </p:spPr>
      </p:pic>
      <p:pic>
        <p:nvPicPr>
          <p:cNvPr id="16388" name="Picture 4" descr="Фото на www.fotto.ru"/>
          <p:cNvPicPr>
            <a:picLocks noChangeAspect="1" noChangeArrowheads="1"/>
          </p:cNvPicPr>
          <p:nvPr/>
        </p:nvPicPr>
        <p:blipFill>
          <a:blip r:embed="rId4" cstate="print"/>
          <a:srcRect l="17684" b="17684"/>
          <a:stretch>
            <a:fillRect/>
          </a:stretch>
        </p:blipFill>
        <p:spPr bwMode="auto">
          <a:xfrm>
            <a:off x="4786322" y="621507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>Январь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1030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F:\6 аапреля\козерог.jpg"/>
          <p:cNvPicPr>
            <a:picLocks noChangeAspect="1" noChangeArrowheads="1"/>
          </p:cNvPicPr>
          <p:nvPr/>
        </p:nvPicPr>
        <p:blipFill>
          <a:blip r:embed="rId2" cstate="print"/>
          <a:srcRect l="9446" b="34141"/>
          <a:stretch>
            <a:fillRect/>
          </a:stretch>
        </p:blipFill>
        <p:spPr bwMode="auto">
          <a:xfrm>
            <a:off x="214290" y="1635283"/>
            <a:ext cx="6500810" cy="342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6858000" cy="9143998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945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Январь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27 -  (27.01.1834 – 08.02.1834) – 180 лет назад родился Дмитрий Иванович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Менделеев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29 – (29.01.1904 – 11.02.1904)  - 110 лет назад умер Владимир Васильевич Марковников, внесший большой вклад в развитие теории химического строения, органического синтеза и нефтехимии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165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(1849 г.) Шарль Адольф Вюрц синтезировал первые органические производные аммиака – метиламин и этиламин.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- 180 лет назад (1834 г.) Роберт Вильгельм Бунзен открыл противоядие против мышьяковистой кислоты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857256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Февраль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8174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F:\6 аапреля\водолей.jpg"/>
          <p:cNvPicPr>
            <a:picLocks noChangeAspect="1" noChangeArrowheads="1"/>
          </p:cNvPicPr>
          <p:nvPr/>
        </p:nvPicPr>
        <p:blipFill>
          <a:blip r:embed="rId2" cstate="print"/>
          <a:srcRect l="20202" t="16964" r="23232" b="7792"/>
          <a:stretch>
            <a:fillRect/>
          </a:stretch>
        </p:blipFill>
        <p:spPr bwMode="auto">
          <a:xfrm>
            <a:off x="1071547" y="1142975"/>
            <a:ext cx="4873662" cy="469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76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Февраль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 – 210 лет назад (06.02.1804 г.) умер Джозеф Пристли (лето 1774 г. – открытие кислорода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19 - 155 лет назад (19.02.1859 г.) родился великий шведский химик Сванте Август Аррениус -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Нобелевская премия по химии, «как факт признания особого значения его теории электролитической диссоциации для развития химии».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160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(1854 г.) Пьер Эжен Марселен Бертло синтезировал этиловый спирт гидратированием этилена в присутствии серной кислоты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-160 лет назад Анри Этьенн Сент – Клер Девиль предложил промышленный способ получения алюминия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848230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Март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5" y="588174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24/31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 descr="F:\6 аапреля\рыбы.jpg"/>
          <p:cNvPicPr>
            <a:picLocks noChangeAspect="1" noChangeArrowheads="1"/>
          </p:cNvPicPr>
          <p:nvPr/>
        </p:nvPicPr>
        <p:blipFill>
          <a:blip r:embed="rId2"/>
          <a:srcRect t="12983" b="11373"/>
          <a:stretch>
            <a:fillRect/>
          </a:stretch>
        </p:blipFill>
        <p:spPr bwMode="auto">
          <a:xfrm>
            <a:off x="1348081" y="857224"/>
            <a:ext cx="480181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3999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83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Март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145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(1869 г.) на заседании Русского химического общества Н. А. Меншуткин от имени Д. И. Менделеева доложил его периодическую систему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элементов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8 - 135 лет назад (08.03.1879 г.) родился Отто Ган – Нобелевская премия 1944 г. – за открытие расщепления тяжелых ядер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210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(1804 г.) Уильямом Гайдом Волластоном был открыт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родий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-145 лет назад (1869 г.) В. В. Марковников опубликовал докторскую диссертацию «По вопросу о взаимном влиянии атомов в химическом соединении» - правило Марковника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1406"/>
            <a:ext cx="6172200" cy="928694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Апрель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8174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F:\6 аапреля\овен.jpg"/>
          <p:cNvPicPr>
            <a:picLocks noChangeAspect="1" noChangeArrowheads="1"/>
          </p:cNvPicPr>
          <p:nvPr/>
        </p:nvPicPr>
        <p:blipFill>
          <a:blip r:embed="rId2" cstate="print"/>
          <a:srcRect l="13134" t="10638" b="18440"/>
          <a:stretch>
            <a:fillRect/>
          </a:stretch>
        </p:blipFill>
        <p:spPr bwMode="auto">
          <a:xfrm>
            <a:off x="1428736" y="1019216"/>
            <a:ext cx="4143404" cy="455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53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Апрель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-140 лет назад (1874 г.) Якоб Хендрик Вант – Гофф  опубликовал статью «Предложение применять в пространстве современные структурно-химические формулы вместе с примечанием об отношении между оптической вращательной способностью и химической конструкцией органических соединений». В этой статье он предложил теорию ассиметрического углеродного атома, объясняющую оптическую активность органических соединений.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785818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Май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1030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F:\6 аапреля\телец.jpg"/>
          <p:cNvPicPr>
            <a:picLocks noChangeAspect="1" noChangeArrowheads="1"/>
          </p:cNvPicPr>
          <p:nvPr/>
        </p:nvPicPr>
        <p:blipFill>
          <a:blip r:embed="rId2" cstate="print"/>
          <a:srcRect l="12088" t="16136" r="31868" b="12613"/>
          <a:stretch>
            <a:fillRect/>
          </a:stretch>
        </p:blipFill>
        <p:spPr bwMode="auto">
          <a:xfrm>
            <a:off x="1071546" y="1071537"/>
            <a:ext cx="4936821" cy="454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"/>
          <a:ext cx="6858000" cy="9143998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7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Май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12 - 130 лет назад (12.05.1884 г.) умер Шарль Адольф Вюрц  - один из основателей синтетического направления развития органической химии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105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(1909 г.) Оствальду была присуждена Нобелевская премия по химии «в знак признания проделанной им работы по катализу, а также за исследования основных принципов управления химическим равновесием и скоростями реакции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110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(1904 г.) Рамзаю была присуждена Нобелевская премия по химии «в знак признания открытия им в атмосфере различных инертных газов и определения их места в периодической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системе»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-120 лет назад – Уильям Рамзай – открытие аргона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785818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Сентябрь 2013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2050" name="Picture 2" descr="F:\6 аапреля\дева.jpg"/>
          <p:cNvPicPr>
            <a:picLocks noChangeAspect="1" noChangeArrowheads="1"/>
          </p:cNvPicPr>
          <p:nvPr/>
        </p:nvPicPr>
        <p:blipFill>
          <a:blip r:embed="rId3" cstate="print"/>
          <a:srcRect r="8555" b="40984"/>
          <a:stretch>
            <a:fillRect/>
          </a:stretch>
        </p:blipFill>
        <p:spPr bwMode="auto">
          <a:xfrm>
            <a:off x="786796" y="928662"/>
            <a:ext cx="5376243" cy="478634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5953181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1406"/>
            <a:ext cx="6172200" cy="785818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Июнь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5" y="581030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F:\6 аапреля\близнецы.jpg"/>
          <p:cNvPicPr>
            <a:picLocks noChangeAspect="1" noChangeArrowheads="1"/>
          </p:cNvPicPr>
          <p:nvPr/>
        </p:nvPicPr>
        <p:blipFill>
          <a:blip r:embed="rId2" cstate="print"/>
          <a:srcRect l="5094" t="18919" r="24068" b="25000"/>
          <a:stretch>
            <a:fillRect/>
          </a:stretch>
        </p:blipFill>
        <p:spPr bwMode="auto">
          <a:xfrm>
            <a:off x="1000108" y="883244"/>
            <a:ext cx="4929222" cy="468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45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Июнь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(1934 г.) Юри была присуждена Нобелевская премия по химии « за открытие тяжелого водорода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(1934 г.) Адольф Фридрих Иоганн Бутенандт получил в кристаллическом виде прогестерон – женский половой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гормон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(1939 г.) Адольф Фридрих Иоганн Бутенандт синтезировал прогестерон из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холестерина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- 75 лет назад (1939 г.) Адольф Фридрих Иоганн Бутенандт получил Нобелевскую премию по химии «за работы по половым гормонам» (вместе с Л. Ружичкой)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928694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Июль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5" y="581030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F:\6 аапреля\рак.jpg"/>
          <p:cNvPicPr>
            <a:picLocks noChangeAspect="1" noChangeArrowheads="1"/>
          </p:cNvPicPr>
          <p:nvPr/>
        </p:nvPicPr>
        <p:blipFill>
          <a:blip r:embed="rId2" cstate="print"/>
          <a:srcRect t="16918" r="13203" b="12331"/>
          <a:stretch>
            <a:fillRect/>
          </a:stretch>
        </p:blipFill>
        <p:spPr bwMode="auto">
          <a:xfrm>
            <a:off x="1571612" y="1082459"/>
            <a:ext cx="3929090" cy="441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537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Июль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(1944 г.) Роберт Джеймс Вудворд впервые синтезировал хинин (совместно с Уильямом Э. Доэрингом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(1944 г.) Отто Ган получил Нобелевскую премию по химии «за открытие расщепления тяжелых ядер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-60 лет назад (1954 г.) Лайнусу Полингу присуждена Нобелевская премия по химии «за исследование природы химической связи и ее применении для определения структуры соединений»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71470"/>
            <a:ext cx="6172200" cy="1214446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Август 2014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1030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26" name="Picture 2" descr="F:\6 аапреля\лев.jpg"/>
          <p:cNvPicPr>
            <a:picLocks noChangeAspect="1" noChangeArrowheads="1"/>
          </p:cNvPicPr>
          <p:nvPr/>
        </p:nvPicPr>
        <p:blipFill>
          <a:blip r:embed="rId2" cstate="print"/>
          <a:srcRect b="13684"/>
          <a:stretch>
            <a:fillRect/>
          </a:stretch>
        </p:blipFill>
        <p:spPr bwMode="auto">
          <a:xfrm>
            <a:off x="1714488" y="907156"/>
            <a:ext cx="3857652" cy="459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6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Август 2014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16 -115 лет назад (16.08. 1899 г.) умер Роберт Вильгельм Бунзен – первооткрыватель спектрального анализа элементов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 – 20 лет назад (19.08.1994 г.) умер Лайнус Карл Полинг (Нобелевская премия по химии 1954 г., 1928 г. – теория резонанса или гибридизации химических связей в ароматических соединениях)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20 -235 лет назад (20.08. 1779 г.) родился Йенс Якоб Берцелиус - экспериментально подтвердил 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кратных отношений, разработал   современную химическую нотацию, открыл селен, торий и церий, впервые выделил в чистом виде кремний, титан,    тантал и цирконий</a:t>
                      </a: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- 35 лет назад (1979 г.) со дня смерти Роберта Бернса Вудворда (Нобелевская премия 1965 г. – за выдающийся вклад в искусство органического синтеза)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8" y="174184"/>
            <a:ext cx="621510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Авторский коллектив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 проекта: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Афанасьева Маргарита Николаевна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заместитель директора по учебно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воспитательной работе, учитель химии и биологии МБОУ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 53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Семенова Лариса Альбертовна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учитель изобразительного искусства  МБОУ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 53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работ: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Захарова Марина, Карачева Валерия, Пенькова Виктория, Шульгина Валентина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обучающиеся 10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класса  МБОУ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 53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Компьютерный дизайн: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Мальцева Валерия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обучающаяся 11  класса МБОУ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№6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44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2013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84" marR="26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2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Всемирный день мира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знаний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 лет назад (02.09.1853 г.) родился Фридрих Вильгельм Оствальд (Нобелевская премия по химии 1909 г. «в знак признания проделанной им работы по катализу, а также за исследования основных принципов управления химическим равновесием и скоростями реакции»)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3- 3(15) сентября  185 лет назад (1828 г.) родился А. М. Бутлеров – автор теории химического строения органических веществ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 международный день распространения грамотности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16- международный день охраны озонового слоя</a:t>
                      </a:r>
                    </a:p>
                  </a:txBody>
                  <a:tcPr marL="26984" marR="26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- 210 лет назад (1803 г.) Йенс Якоб Берцелиус открыл элемент церий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- 210 лет назад (1803 г.) Уильямом Гайдом Волластоном был открыт палладий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-350 лет назад (1663 г.) Роберт Бойль впервые применил индикаторы для определения кислот и щелочей</a:t>
                      </a:r>
                    </a:p>
                  </a:txBody>
                  <a:tcPr marL="26984" marR="26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1406"/>
            <a:ext cx="6172200" cy="785818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Октябрь 2013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8174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F:\6 аапреля\весы.jpg"/>
          <p:cNvPicPr>
            <a:picLocks noChangeAspect="1" noChangeArrowheads="1"/>
          </p:cNvPicPr>
          <p:nvPr/>
        </p:nvPicPr>
        <p:blipFill>
          <a:blip r:embed="rId2" cstate="print"/>
          <a:srcRect l="7705" t="18548" r="22209" b="18548"/>
          <a:stretch>
            <a:fillRect/>
          </a:stretch>
        </p:blipFill>
        <p:spPr bwMode="auto">
          <a:xfrm>
            <a:off x="1500174" y="884469"/>
            <a:ext cx="4000528" cy="49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52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Октябрь 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47" marR="32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24 - 520 лет назад (24 октября 1493 г.) родился Филипп Ауреол Теофраст Бомбаст фон Гогенгейм (Парацельс) – знаменитый средневековый врач и алхимик.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47" marR="32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- 185 лет назад (1828 г.) Йенс Якоб Берцелиус открыл элемент торий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- 160 лет назад (1853 – 1854 гг.)  Пьер Эжен Марселен Бертло получил аналоги природных жиров путем синтеза глицерина и жирных кислот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- 110 лет назад (1903  г.) Антуану Анри Беккерелю была присуждена Нобелевская премия по физике (совместно с Марией Склодовской – Кюри и Пьером Кюри) «в знак признания его выдающихся заслуг, выразившихся в открытии самопроизвольной радиоактивности)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- 110 лет назад (1903 г.) Аррениусу была присуждена Нобелевская премия по химии «за……»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47" marR="32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32"/>
            <a:ext cx="6172200" cy="1000132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Ноябрь 2013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04" y="5953181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 descr="F:\6 аапреля\скорпион.jpg"/>
          <p:cNvPicPr>
            <a:picLocks noChangeAspect="1" noChangeArrowheads="1"/>
          </p:cNvPicPr>
          <p:nvPr/>
        </p:nvPicPr>
        <p:blipFill>
          <a:blip r:embed="rId2" cstate="print"/>
          <a:srcRect l="38510" t="4082" r="7581" b="28457"/>
          <a:stretch>
            <a:fillRect/>
          </a:stretch>
        </p:blipFill>
        <p:spPr bwMode="auto">
          <a:xfrm>
            <a:off x="642918" y="857224"/>
            <a:ext cx="5382066" cy="496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858000" cy="9143999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45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Ноябрь 2013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- третий четверг – международный день отказа от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курения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 – международный день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толерантности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20- международный день прав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6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105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(1908 г.) Резерфорду была присуждена Нобелевская премия по химии «за проведенные им исследования в области распада элементов в химии радиоактивных веществ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лет назад Альфред Вернер получил Нобелевскую премию (1913 г.)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- за работу о природе связей атомов в молекулах в области неорганической химии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-90 лет назад (1923 г.)  Йоханнес Николаус  Бренстед выдвинул представления о солевых эффектах в кислотно – основном катализе (воздействие нейтральных солей на скорость  кислотно – основных реакций) и установил их причины.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928694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Декабрь 2013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588174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F:\6 аапреля\стрелец.jpg"/>
          <p:cNvPicPr>
            <a:picLocks noChangeAspect="1" noChangeArrowheads="1"/>
          </p:cNvPicPr>
          <p:nvPr/>
        </p:nvPicPr>
        <p:blipFill>
          <a:blip r:embed="rId2" cstate="print"/>
          <a:srcRect l="4481" r="8137" b="11724"/>
          <a:stretch>
            <a:fillRect/>
          </a:stretch>
        </p:blipFill>
        <p:spPr bwMode="auto">
          <a:xfrm>
            <a:off x="357165" y="1000101"/>
            <a:ext cx="6150575" cy="450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6858000" cy="9200149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52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0" marR="30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60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день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инвалидов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265 лет назад (1748 г.) умер Клод Луи Бертолле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Основные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Бертолле относятся к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неорганической химии,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растворов и сплавов.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 установил состав аммиака (1785г.), 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болотного газа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1786)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синильной кислоты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1786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сероводорода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Открыл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хлорноватистой и хлорноватой кислот (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1786)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частности, хлорат калия («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бертолетова соль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»); открыл (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нитрид серебра («бертолетово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гремучее серебро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»). В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1787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Бертолле описал метод окислительно-восстановительного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титрования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Занимался также прикладной химией (например,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крашением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ткани); первым применил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для отбеливания бумаги и тканей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10-день прав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 день Наума –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Грамотника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– 55 лет назад (15.12.1958 г.) – умер Вольфганг Паули (Нобелевская премия «за открытие принципа запрета, который называют также принципом запрета Паули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– 185 лет назад (1828 г.) умер Уильям Гайд Волластон – первооткрыватель родия и палладия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– 175 лет назад (1838 г.) родился Клеменс Александр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Винклер – первооткрыватель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элемента германия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0" marR="30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Год охраны окружающей среды</a:t>
                      </a:r>
                    </a:p>
                  </a:txBody>
                  <a:tcPr marL="30740" marR="30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1684</Words>
  <Application>Microsoft Office PowerPoint</Application>
  <PresentationFormat>Экран (4:3)</PresentationFormat>
  <Paragraphs>588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Календарь юного химика 2013-2014  учебный год </vt:lpstr>
      <vt:lpstr>Сентябрь 2013</vt:lpstr>
      <vt:lpstr>Слайд 3</vt:lpstr>
      <vt:lpstr>Октябрь 2013</vt:lpstr>
      <vt:lpstr>Слайд 5</vt:lpstr>
      <vt:lpstr>Ноябрь 2013</vt:lpstr>
      <vt:lpstr>Слайд 7</vt:lpstr>
      <vt:lpstr>Декабрь 2013</vt:lpstr>
      <vt:lpstr>Слайд 9</vt:lpstr>
      <vt:lpstr>Январь 2014</vt:lpstr>
      <vt:lpstr>Слайд 11</vt:lpstr>
      <vt:lpstr>Февраль 2014</vt:lpstr>
      <vt:lpstr>Слайд 13</vt:lpstr>
      <vt:lpstr>Март 2014</vt:lpstr>
      <vt:lpstr>Слайд 15</vt:lpstr>
      <vt:lpstr>Апрель 2014</vt:lpstr>
      <vt:lpstr>Слайд 17</vt:lpstr>
      <vt:lpstr>Май 2014</vt:lpstr>
      <vt:lpstr>Слайд 19</vt:lpstr>
      <vt:lpstr>Июнь 2014</vt:lpstr>
      <vt:lpstr>Слайд 21</vt:lpstr>
      <vt:lpstr>Июль 2014</vt:lpstr>
      <vt:lpstr>Слайд 23</vt:lpstr>
      <vt:lpstr>Август 2014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юного химика   2013-2014 учебный год </dc:title>
  <dc:creator>User</dc:creator>
  <cp:lastModifiedBy>User</cp:lastModifiedBy>
  <cp:revision>27</cp:revision>
  <dcterms:created xsi:type="dcterms:W3CDTF">2013-04-06T04:56:40Z</dcterms:created>
  <dcterms:modified xsi:type="dcterms:W3CDTF">2013-04-06T08:59:50Z</dcterms:modified>
</cp:coreProperties>
</file>