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ru-RU" sz="9600" smtClean="0"/>
              <a:t>Искусство Востока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6643702" cy="1000108"/>
          </a:xfrm>
        </p:spPr>
        <p:txBody>
          <a:bodyPr/>
          <a:lstStyle/>
          <a:p>
            <a:r>
              <a:rPr lang="ru-RU" dirty="0" err="1" smtClean="0"/>
              <a:t>Гандахарское</a:t>
            </a:r>
            <a:r>
              <a:rPr lang="ru-RU" dirty="0" smtClean="0"/>
              <a:t> искусство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1000108"/>
            <a:ext cx="6643702" cy="585789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 1900 год — сотни объектов, вывезенных из района Пешавара (ныне Пакистан) </a:t>
            </a:r>
            <a:r>
              <a:rPr lang="ru-RU" dirty="0" err="1" smtClean="0"/>
              <a:t>индо-афганистанской</a:t>
            </a:r>
            <a:r>
              <a:rPr lang="ru-RU" dirty="0" smtClean="0"/>
              <a:t> экспедицией Альфреда </a:t>
            </a:r>
            <a:r>
              <a:rPr lang="ru-RU" dirty="0" err="1" smtClean="0"/>
              <a:t>Фуше</a:t>
            </a:r>
            <a:r>
              <a:rPr lang="ru-RU" dirty="0" smtClean="0"/>
              <a:t>, в том числе — яркий пример </a:t>
            </a:r>
            <a:r>
              <a:rPr lang="ru-RU" dirty="0" err="1" smtClean="0"/>
              <a:t>Гандхарского</a:t>
            </a:r>
            <a:r>
              <a:rPr lang="ru-RU" dirty="0" smtClean="0"/>
              <a:t> искусства — знаменитая статуя </a:t>
            </a:r>
            <a:r>
              <a:rPr lang="ru-RU" dirty="0" err="1" smtClean="0"/>
              <a:t>бодхисаттвы</a:t>
            </a:r>
            <a:r>
              <a:rPr lang="ru-RU" dirty="0" smtClean="0"/>
              <a:t>, унаследованная музеем </a:t>
            </a:r>
            <a:r>
              <a:rPr lang="ru-RU" dirty="0" err="1" smtClean="0"/>
              <a:t>Гиме</a:t>
            </a:r>
            <a:r>
              <a:rPr lang="ru-RU" dirty="0" smtClean="0"/>
              <a:t> вместе со всем департаментом восточных искусств Лувра.</a:t>
            </a:r>
            <a:br>
              <a:rPr lang="ru-RU" dirty="0" smtClean="0"/>
            </a:br>
            <a:r>
              <a:rPr lang="ru-RU" dirty="0" smtClean="0"/>
              <a:t>Искусство раскола в индуизме — </a:t>
            </a:r>
            <a:r>
              <a:rPr lang="ru-RU" dirty="0" err="1" smtClean="0"/>
              <a:t>гандхарское</a:t>
            </a:r>
            <a:r>
              <a:rPr lang="ru-RU" dirty="0" smtClean="0"/>
              <a:t> искусство: в нём впервые появляется изображение Будды, именно </a:t>
            </a:r>
            <a:r>
              <a:rPr lang="ru-RU" dirty="0" err="1" smtClean="0"/>
              <a:t>гандхарская</a:t>
            </a:r>
            <a:r>
              <a:rPr lang="ru-RU" dirty="0" smtClean="0"/>
              <a:t> иконография становится канонической; расцвет </a:t>
            </a:r>
            <a:r>
              <a:rPr lang="ru-RU" dirty="0" err="1" smtClean="0"/>
              <a:t>гандхарского</a:t>
            </a:r>
            <a:r>
              <a:rPr lang="ru-RU" dirty="0" smtClean="0"/>
              <a:t> искусства приходится на I—III века — период </a:t>
            </a:r>
            <a:r>
              <a:rPr lang="ru-RU" dirty="0" err="1" smtClean="0"/>
              <a:t>Кушанского</a:t>
            </a:r>
            <a:r>
              <a:rPr lang="ru-RU" dirty="0" smtClean="0"/>
              <a:t> царства, занимавшего территорию от севера Индии до Памира (смешение культур трёх цивилизация — индийской, греко-римской и китайской — было с достоверностью установлено обнаружением сокровища </a:t>
            </a:r>
            <a:r>
              <a:rPr lang="ru-RU" dirty="0" err="1" smtClean="0"/>
              <a:t>Баграма</a:t>
            </a:r>
            <a:r>
              <a:rPr lang="ru-RU" dirty="0" smtClean="0"/>
              <a:t>, включавшего в себя типично </a:t>
            </a:r>
            <a:r>
              <a:rPr lang="ru-RU" dirty="0" err="1" smtClean="0"/>
              <a:t>Матхурские</a:t>
            </a:r>
            <a:r>
              <a:rPr lang="ru-RU" dirty="0" smtClean="0"/>
              <a:t> произведения из слоновой кости, греко-римскую посуду и лакированные деревянные предметы времён династии </a:t>
            </a:r>
            <a:r>
              <a:rPr lang="ru-RU" dirty="0" err="1" smtClean="0"/>
              <a:t>Хань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>В 1922 под руководством </a:t>
            </a:r>
            <a:r>
              <a:rPr lang="ru-RU" dirty="0" err="1" smtClean="0"/>
              <a:t>Жозефа</a:t>
            </a:r>
            <a:r>
              <a:rPr lang="ru-RU" dirty="0" smtClean="0"/>
              <a:t> </a:t>
            </a:r>
            <a:r>
              <a:rPr lang="ru-RU" dirty="0" err="1" smtClean="0"/>
              <a:t>Акан</a:t>
            </a:r>
            <a:r>
              <a:rPr lang="ru-RU" dirty="0" smtClean="0"/>
              <a:t> делегация производит раскопки в районе Кабула, в ходе которых, в частности, была обнаружена стела «Великое чудо Будды» (название стелы отсылает к легенде из жизни Будды, в которой рассказывается о поединке чудес,  между буддистами и «еретиками»). </a:t>
            </a:r>
            <a:endParaRPr lang="ru-RU" dirty="0"/>
          </a:p>
        </p:txBody>
      </p:sp>
      <p:pic>
        <p:nvPicPr>
          <p:cNvPr id="1026" name="Picture 2" descr="Bodhisattva_Gandhara_Guim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2886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r>
              <a:rPr lang="ru-RU" dirty="0" smtClean="0"/>
              <a:t>Искусство Юго-восточной Азии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428736"/>
            <a:ext cx="5929322" cy="542926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Искусство Юго-Восточной Азии — слияние двух коллекций кхмерского искусства: коллекции Эмиля </a:t>
            </a:r>
            <a:r>
              <a:rPr lang="ru-RU" dirty="0" err="1" smtClean="0"/>
              <a:t>Гиме</a:t>
            </a:r>
            <a:r>
              <a:rPr lang="ru-RU" dirty="0" smtClean="0"/>
              <a:t> (в том числе плоды экспедиции в Камбоджу </a:t>
            </a:r>
            <a:r>
              <a:rPr lang="ru-RU" dirty="0" err="1" smtClean="0"/>
              <a:t>Этьена</a:t>
            </a:r>
            <a:r>
              <a:rPr lang="ru-RU" dirty="0" smtClean="0"/>
              <a:t> </a:t>
            </a:r>
            <a:r>
              <a:rPr lang="ru-RU" dirty="0" err="1" smtClean="0"/>
              <a:t>Эймонье</a:t>
            </a:r>
            <a:r>
              <a:rPr lang="ru-RU" dirty="0" smtClean="0"/>
              <a:t> и коллекции музея Индокитая на </a:t>
            </a:r>
            <a:r>
              <a:rPr lang="ru-RU" dirty="0" err="1" smtClean="0"/>
              <a:t>Трокадеро</a:t>
            </a:r>
            <a:r>
              <a:rPr lang="ru-RU" dirty="0" smtClean="0"/>
              <a:t>, вплоть до 1936 года коллекция пополнялась дарами Французской Школы Дальнего Востока, в их числе — фронтон храма в </a:t>
            </a:r>
            <a:r>
              <a:rPr lang="ru-RU" dirty="0" err="1" smtClean="0"/>
              <a:t>Бантеай</a:t>
            </a:r>
            <a:r>
              <a:rPr lang="ru-RU" dirty="0" smtClean="0"/>
              <a:t> </a:t>
            </a:r>
            <a:r>
              <a:rPr lang="ru-RU" dirty="0" err="1" smtClean="0"/>
              <a:t>Срей</a:t>
            </a:r>
            <a:r>
              <a:rPr lang="ru-RU" dirty="0" smtClean="0"/>
              <a:t>; горельеф фронтона представляет эпизод Махабхараты, в ходе которого два демона-асура </a:t>
            </a:r>
            <a:r>
              <a:rPr lang="ru-RU" dirty="0" err="1" smtClean="0"/>
              <a:t>Сунда</a:t>
            </a:r>
            <a:r>
              <a:rPr lang="ru-RU" dirty="0" smtClean="0"/>
              <a:t> и </a:t>
            </a:r>
            <a:r>
              <a:rPr lang="ru-RU" dirty="0" err="1" smtClean="0"/>
              <a:t>Упасунда</a:t>
            </a:r>
            <a:r>
              <a:rPr lang="ru-RU" dirty="0" smtClean="0"/>
              <a:t> дерутся за обладание </a:t>
            </a:r>
            <a:r>
              <a:rPr lang="ru-RU" dirty="0" err="1" smtClean="0"/>
              <a:t>нимфой-апсарой</a:t>
            </a:r>
            <a:r>
              <a:rPr lang="ru-RU" dirty="0" smtClean="0"/>
              <a:t> </a:t>
            </a:r>
            <a:r>
              <a:rPr lang="ru-RU" dirty="0" err="1" smtClean="0"/>
              <a:t>Тилоттамой</a:t>
            </a:r>
            <a:r>
              <a:rPr lang="ru-RU" dirty="0" smtClean="0"/>
              <a:t>, созданной богами специально чтобы поссорить двух братьев и восстановить мир на земле.</a:t>
            </a:r>
            <a:br>
              <a:rPr lang="ru-RU" dirty="0" smtClean="0"/>
            </a:br>
            <a:r>
              <a:rPr lang="ru-RU" dirty="0" smtClean="0"/>
              <a:t>Стоит указать на то, что, стиль </a:t>
            </a:r>
            <a:r>
              <a:rPr lang="ru-RU" dirty="0" err="1" smtClean="0"/>
              <a:t>Бантеай</a:t>
            </a:r>
            <a:r>
              <a:rPr lang="ru-RU" dirty="0" smtClean="0"/>
              <a:t> </a:t>
            </a:r>
            <a:r>
              <a:rPr lang="ru-RU" dirty="0" err="1" smtClean="0"/>
              <a:t>Срей</a:t>
            </a:r>
            <a:r>
              <a:rPr lang="ru-RU" dirty="0" smtClean="0"/>
              <a:t> сильно отличается от традиционного кхмерского искусства, очень кодифицированного и обезличенного — богатейшая коллекция кхмерских скульптур, равной которой нет в западном мире, иллюстрирует историю кхмерского искусства от его зарождения до наших дней, помимо кхмерской коллекции (Камбоджа и индийская часть Вьетнама) отдел Юго-Восточной Азии представляет произведения искусства из Таиланда, Индонезии, китайской части Вьетнама, Бирмы и Лаоса.</a:t>
            </a:r>
          </a:p>
          <a:p>
            <a:endParaRPr lang="ru-RU" dirty="0"/>
          </a:p>
        </p:txBody>
      </p:sp>
      <p:pic>
        <p:nvPicPr>
          <p:cNvPr id="2050" name="Picture 2" descr="ю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3214678" cy="217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/>
          <a:lstStyle/>
          <a:p>
            <a:r>
              <a:rPr lang="ru-RU" dirty="0" smtClean="0"/>
              <a:t>Искусство Китая-керамика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357298"/>
            <a:ext cx="7358082" cy="5500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Китайское искусство — нефритовые и керамические изделия неолита, бронза династий </a:t>
            </a:r>
            <a:r>
              <a:rPr lang="ru-RU" dirty="0" err="1" smtClean="0"/>
              <a:t>Шан</a:t>
            </a:r>
            <a:r>
              <a:rPr lang="ru-RU" dirty="0" smtClean="0"/>
              <a:t> и Чжоу, статуэтки, предметы упряжи, бронзовые зеркала и заколки, монеты и лакированные декоративных шкатулки — экспонаты музея </a:t>
            </a:r>
            <a:r>
              <a:rPr lang="ru-RU" dirty="0" err="1" smtClean="0"/>
              <a:t>Гиме</a:t>
            </a:r>
            <a:r>
              <a:rPr lang="ru-RU" dirty="0" smtClean="0"/>
              <a:t> покрывают 7 тысячелетий китайского искусства: от его зарождения до XVIII века.</a:t>
            </a:r>
            <a:br>
              <a:rPr lang="ru-RU" dirty="0" smtClean="0"/>
            </a:br>
            <a:r>
              <a:rPr lang="ru-RU" dirty="0" smtClean="0"/>
              <a:t>Коллекция китайской керамики насчитывает более 10 000 предметов — представлены практически все знаменитые китайские производители фарфора и фаянса, по коллекции музея можно проследить развитие технологии производства керамики, изменения господствующего в империи вкуса в каждую из эпох; также представлены изделия из ценных пород дерева и тысячи картин и иллюстраций от династии Тан до династии </a:t>
            </a:r>
            <a:r>
              <a:rPr lang="ru-RU" dirty="0" err="1" smtClean="0"/>
              <a:t>Цин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C:\Documents and Settings\Admin\Рабочий стол\ПРЕЗЕНТАЦИЯ\180px-Agrafe_Chine_Guimet_29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802083" y="2159380"/>
            <a:ext cx="3357554" cy="1753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/>
          <a:lstStyle/>
          <a:p>
            <a:r>
              <a:rPr lang="ru-RU" dirty="0" smtClean="0"/>
              <a:t>Корейское искусство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1357298"/>
            <a:ext cx="5572132" cy="5500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Корейское искусство получило распространение с экспедиции Шарля Вара 1888 года — долгое время Корея была закрыта для иностранцев, и привезённая экспедицией коллекция впервые позволила европейцам ознакомиться с корейским искусством. Стоит отметить, что для корейского искусства также характерна буддийская тематика. Одна из наиболее известных — коллекция бронзы эпохи Корё, в числе которых «</a:t>
            </a:r>
            <a:r>
              <a:rPr lang="ru-RU" dirty="0" err="1" smtClean="0"/>
              <a:t>тысячерукий</a:t>
            </a:r>
            <a:r>
              <a:rPr lang="ru-RU" dirty="0" smtClean="0"/>
              <a:t>  </a:t>
            </a:r>
            <a:r>
              <a:rPr lang="ru-RU" dirty="0" err="1" smtClean="0"/>
              <a:t>Авалокитешвара</a:t>
            </a:r>
            <a:r>
              <a:rPr lang="ru-RU" dirty="0" smtClean="0"/>
              <a:t>», держа в руках 43 различных атрибута ламы, </a:t>
            </a:r>
            <a:r>
              <a:rPr lang="ru-RU" dirty="0" err="1" smtClean="0"/>
              <a:t>Авалокитешвара</a:t>
            </a:r>
            <a:r>
              <a:rPr lang="ru-RU" dirty="0" smtClean="0"/>
              <a:t> изображён слегка склонившимся перед </a:t>
            </a:r>
            <a:r>
              <a:rPr lang="ru-RU" dirty="0" err="1" smtClean="0"/>
              <a:t>буддой</a:t>
            </a:r>
            <a:r>
              <a:rPr lang="ru-RU" dirty="0" smtClean="0"/>
              <a:t> </a:t>
            </a:r>
            <a:r>
              <a:rPr lang="ru-RU" dirty="0" err="1" smtClean="0"/>
              <a:t>Амитабха</a:t>
            </a:r>
            <a:r>
              <a:rPr lang="ru-RU" dirty="0" smtClean="0"/>
              <a:t>, которого </a:t>
            </a:r>
            <a:r>
              <a:rPr lang="ru-RU" dirty="0" err="1" smtClean="0"/>
              <a:t>Авалокитешвара</a:t>
            </a:r>
            <a:r>
              <a:rPr lang="ru-RU" dirty="0" smtClean="0"/>
              <a:t> держит у себя над головой.</a:t>
            </a:r>
          </a:p>
          <a:p>
            <a:endParaRPr lang="ru-RU" dirty="0"/>
          </a:p>
        </p:txBody>
      </p:sp>
      <p:pic>
        <p:nvPicPr>
          <p:cNvPr id="4098" name="Picture 2" descr="C:\Documents and Settings\Admin\Рабочий стол\ПРЕЗЕНТАЦИЯ\untitled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7298"/>
            <a:ext cx="3524275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dirty="0" smtClean="0"/>
              <a:t>Искусство Индии- скульптуры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428736"/>
            <a:ext cx="6215074" cy="542926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Индийские скульптуры (глина, камень, бронза, дерево), датируемые от III тысячелетия до н. э. до XVIII—XIX веков нашей эры; а также коллекции индийских картин и миниатюр XV—XIX веков — составляющие индийского искусства.</a:t>
            </a:r>
            <a:br>
              <a:rPr lang="ru-RU" dirty="0" smtClean="0"/>
            </a:br>
            <a:r>
              <a:rPr lang="ru-RU" dirty="0" smtClean="0"/>
              <a:t>Торс Будды — типичный представитель </a:t>
            </a:r>
            <a:r>
              <a:rPr lang="ru-RU" dirty="0" err="1" smtClean="0"/>
              <a:t>Матхурской</a:t>
            </a:r>
            <a:r>
              <a:rPr lang="ru-RU" dirty="0" smtClean="0"/>
              <a:t> школы периода династии </a:t>
            </a:r>
            <a:r>
              <a:rPr lang="ru-RU" dirty="0" err="1" smtClean="0"/>
              <a:t>Гупта</a:t>
            </a:r>
            <a:r>
              <a:rPr lang="ru-RU" dirty="0" smtClean="0"/>
              <a:t>: Будда изображён анфас, тело абсолютно симметрично, вокруг не сохранившейся головы некогда красовался нимб, остатки которого можно видеть над левым плечом Будды, правая рука — также не дошедшая до наших дней — скорее всего выражала жест </a:t>
            </a:r>
            <a:r>
              <a:rPr lang="ru-RU" dirty="0" err="1" smtClean="0"/>
              <a:t>абхая-мудра</a:t>
            </a:r>
            <a:r>
              <a:rPr lang="ru-RU" dirty="0" smtClean="0"/>
              <a:t>, символизирующий отсутствие страха. Также стены храмов украшались множеством подобных статуй второстепенных божеств: </a:t>
            </a:r>
            <a:r>
              <a:rPr lang="ru-RU" dirty="0" err="1" smtClean="0"/>
              <a:t>девата</a:t>
            </a:r>
            <a:r>
              <a:rPr lang="ru-RU" dirty="0" smtClean="0"/>
              <a:t>, ублажающих богов своим присутствием, и </a:t>
            </a:r>
            <a:r>
              <a:rPr lang="ru-RU" dirty="0" err="1" smtClean="0"/>
              <a:t>шалабханижка</a:t>
            </a:r>
            <a:r>
              <a:rPr lang="ru-RU" dirty="0" smtClean="0"/>
              <a:t>, символизирующих плодородие (серьги и бусы скульптуры достоверно свидетельствуют о вечном пристрастии индийских женщин к украшениям и бижутерии).</a:t>
            </a:r>
          </a:p>
          <a:p>
            <a:endParaRPr lang="ru-RU" dirty="0"/>
          </a:p>
        </p:txBody>
      </p:sp>
      <p:pic>
        <p:nvPicPr>
          <p:cNvPr id="5122" name="Picture 2" descr="C:\Documents and Settings\Admin\Рабочий стол\ПРЕЗЕНТАЦИЯ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3061615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r>
              <a:rPr lang="ru-RU" dirty="0" smtClean="0"/>
              <a:t>Искусство Центральной Азии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357298"/>
            <a:ext cx="5429256" cy="5500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Для Центральной Азии характерно преобладание буддийских мотивов в искусстве, а сухой климат обеспечил сохранность уникальных манускриптов и картин буддистской культуры этого региона. В процессе археологических исследований французские ученые — </a:t>
            </a:r>
            <a:r>
              <a:rPr lang="ru-RU" dirty="0" err="1" smtClean="0"/>
              <a:t>Дютрей</a:t>
            </a:r>
            <a:r>
              <a:rPr lang="ru-RU" dirty="0" smtClean="0"/>
              <a:t> де Ран Поль </a:t>
            </a:r>
            <a:r>
              <a:rPr lang="ru-RU" dirty="0" err="1" smtClean="0"/>
              <a:t>Пельё</a:t>
            </a:r>
            <a:r>
              <a:rPr lang="ru-RU" dirty="0" smtClean="0"/>
              <a:t> и </a:t>
            </a:r>
            <a:r>
              <a:rPr lang="ru-RU" dirty="0" err="1" smtClean="0"/>
              <a:t>Жозеф</a:t>
            </a:r>
            <a:r>
              <a:rPr lang="ru-RU" dirty="0" smtClean="0"/>
              <a:t> </a:t>
            </a:r>
            <a:r>
              <a:rPr lang="ru-RU" dirty="0" err="1" smtClean="0"/>
              <a:t>Акан</a:t>
            </a:r>
            <a:r>
              <a:rPr lang="ru-RU" dirty="0" smtClean="0"/>
              <a:t> — реконструировали систему городов Шёлкового Пути — культурных центров эпохи. Сохранились глиняные статуи монастырей Кучи (частично обожжённая пожаром маска маскарона), две с половиной сотни манускриптов из Пещер </a:t>
            </a:r>
            <a:r>
              <a:rPr lang="ru-RU" dirty="0" err="1" smtClean="0"/>
              <a:t>Могао</a:t>
            </a:r>
            <a:r>
              <a:rPr lang="ru-RU" dirty="0" smtClean="0"/>
              <a:t> и множество других произведений, дающих полное представление о буддистском искусстве Центральной Азии.</a:t>
            </a:r>
          </a:p>
          <a:p>
            <a:endParaRPr lang="ru-RU" dirty="0"/>
          </a:p>
        </p:txBody>
      </p:sp>
      <p:pic>
        <p:nvPicPr>
          <p:cNvPr id="6146" name="Picture 2" descr="C:\Documents and Settings\Admin\Рабочий стол\ПРЕЗЕНТАЦИЯ\untitled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7298"/>
            <a:ext cx="3500430" cy="3500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r>
              <a:rPr lang="ru-RU" dirty="0" smtClean="0"/>
              <a:t>Искусство Японии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1071546"/>
            <a:ext cx="6715140" cy="578645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Зарождение японского искусства относят к III—II тысячелетиях до н. э. до начала эры </a:t>
            </a:r>
            <a:r>
              <a:rPr lang="ru-RU" dirty="0" err="1" smtClean="0"/>
              <a:t>Мейдзи</a:t>
            </a:r>
            <a:r>
              <a:rPr lang="ru-RU" dirty="0" smtClean="0"/>
              <a:t> — многочисленные глиняные скульптуры и вазы свидетельствуют о развитии буддистского искусства в Японии (в их числе — Догу «в лыжных очках», имя которого отсылает к форме его горизонтально приплюснутых глаз — их форма напоминает традиционную эскимосскую защиту глаз от солнца).</a:t>
            </a:r>
            <a:br>
              <a:rPr lang="ru-RU" dirty="0" smtClean="0"/>
            </a:br>
            <a:r>
              <a:rPr lang="ru-RU" dirty="0" smtClean="0"/>
              <a:t>Технология создания: полые глиняные фигуры догу обжигались при довольно низкой температуре — 800 °C; в настоящее время точно неизвестно использование догу — большинство их найдено в захоронениях недалеко от деревень. Традиционно догу разбивались перед закапыванием, что позволяет предположить некую защитную функцию; женская фигура догу делает также возможной гипотезу использования их в культах плодородия. Наиболее широкое распространение изготовления догу приходится на конец периода </a:t>
            </a:r>
            <a:r>
              <a:rPr lang="ru-RU" dirty="0" err="1" smtClean="0"/>
              <a:t>Дзёмон</a:t>
            </a:r>
            <a:r>
              <a:rPr lang="ru-RU" dirty="0" smtClean="0"/>
              <a:t> на севере Хонсю, начиная с периода </a:t>
            </a:r>
            <a:r>
              <a:rPr lang="ru-RU" dirty="0" err="1" smtClean="0"/>
              <a:t>Яёй</a:t>
            </a:r>
            <a:r>
              <a:rPr lang="ru-RU" dirty="0" smtClean="0"/>
              <a:t> культура догу постепенно завершается.</a:t>
            </a:r>
            <a:br>
              <a:rPr lang="ru-RU" dirty="0" smtClean="0"/>
            </a:br>
            <a:r>
              <a:rPr lang="ru-RU" dirty="0" smtClean="0"/>
              <a:t>Прикладное искусство представлено лакированными и керамическими предметами, в том числе сервизы для чайной церемонии, изделия из слоновой кости (</a:t>
            </a:r>
            <a:r>
              <a:rPr lang="ru-RU" dirty="0" err="1" smtClean="0"/>
              <a:t>нэцке</a:t>
            </a:r>
            <a:r>
              <a:rPr lang="ru-RU" dirty="0" smtClean="0"/>
              <a:t>), сабли и ножны, а также множество других предметов искусства Японии — картины по шёлку VIII—XV веков, объекты XIX—XX веков — каллиграфия (</a:t>
            </a:r>
            <a:r>
              <a:rPr lang="ru-RU" dirty="0" err="1" smtClean="0"/>
              <a:t>kakemono</a:t>
            </a:r>
            <a:r>
              <a:rPr lang="ru-RU" dirty="0" smtClean="0"/>
              <a:t>, </a:t>
            </a:r>
            <a:r>
              <a:rPr lang="ru-RU" dirty="0" err="1" smtClean="0"/>
              <a:t>makimono</a:t>
            </a:r>
            <a:r>
              <a:rPr lang="ru-RU" dirty="0" smtClean="0"/>
              <a:t>), веера, а также около 3 000 эстампов — показывают светскую сторону японского искусства</a:t>
            </a:r>
          </a:p>
          <a:p>
            <a:endParaRPr lang="ru-RU" dirty="0"/>
          </a:p>
        </p:txBody>
      </p:sp>
      <p:pic>
        <p:nvPicPr>
          <p:cNvPr id="7170" name="Picture 2" descr="C:\Documents and Settings\Admin\Рабочий стол\ПРЕЗЕНТАЦИЯ\untitled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71546"/>
            <a:ext cx="2428860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9600" smtClean="0"/>
              <a:t>КОНЕЦ</a:t>
            </a:r>
            <a:br>
              <a:rPr lang="ru-RU" sz="9600" smtClean="0"/>
            </a:br>
            <a:r>
              <a:rPr lang="ru-RU" sz="9600" smtClean="0">
                <a:sym typeface="Wingdings" pitchFamily="2" charset="2"/>
              </a:rPr>
              <a:t></a:t>
            </a:r>
            <a:endParaRPr lang="ru-RU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464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Искусство Востока</vt:lpstr>
      <vt:lpstr>Гандахарское искусство</vt:lpstr>
      <vt:lpstr>Искусство Юго-восточной Азии</vt:lpstr>
      <vt:lpstr>Искусство Китая-керамика</vt:lpstr>
      <vt:lpstr>Корейское искусство</vt:lpstr>
      <vt:lpstr>Искусство Индии- скульптуры</vt:lpstr>
      <vt:lpstr>Искусство Центральной Азии</vt:lpstr>
      <vt:lpstr>Искусство Японии</vt:lpstr>
      <vt:lpstr>КОНЕЦ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Искусство Востока</dc:title>
  <cp:lastModifiedBy>NIKO</cp:lastModifiedBy>
  <cp:revision>6</cp:revision>
  <dcterms:modified xsi:type="dcterms:W3CDTF">2009-12-27T18:47:59Z</dcterms:modified>
</cp:coreProperties>
</file>