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4" r:id="rId3"/>
    <p:sldId id="265" r:id="rId4"/>
    <p:sldId id="266" r:id="rId5"/>
    <p:sldId id="267" r:id="rId6"/>
    <p:sldId id="268" r:id="rId7"/>
    <p:sldId id="269" r:id="rId8"/>
    <p:sldId id="256" r:id="rId9"/>
    <p:sldId id="257" r:id="rId10"/>
    <p:sldId id="258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otki.yandex.ru/users/viva-scarlett/view/840216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package" Target="../embeddings/_____Microsoft_Excel2.xlsx"/><Relationship Id="rId7" Type="http://schemas.openxmlformats.org/officeDocument/2006/relationships/hyperlink" Target="http://fotki.yandex.ru/users/viva-scarlett/view/840288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hyperlink" Target="http://fotki.yandex.ru/users/viva-scarlett/view/840293/" TargetMode="Externa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viva-scarlett/view/840190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fotki.yandex.ru/users/viva-scarlett/view/840325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://fotki.yandex.ru/users/viva-scarlett/view/840295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fotki.yandex.ru/users/viva-scarlett/view/840285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hyperlink" Target="http://fotki.yandex.ru/users/viva-scarlett/view/840254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otki.yandex.ru/users/viva-scarlett/view/840333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fotki.yandex.ru/users/viva-scarlett/view/840287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6423/108950446.114/0_cd218_44f444de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268760"/>
            <a:ext cx="7272808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2868" y="2967335"/>
            <a:ext cx="7058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Выполняем задание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571740"/>
              </p:ext>
            </p:extLst>
          </p:nvPr>
        </p:nvGraphicFramePr>
        <p:xfrm>
          <a:off x="971600" y="1124744"/>
          <a:ext cx="7056784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Лист" r:id="rId3" imgW="8505837" imgH="4410175" progId="Excel.Sheet.12">
                  <p:embed/>
                </p:oleObj>
              </mc:Choice>
              <mc:Fallback>
                <p:oleObj name="Лист" r:id="rId3" imgW="8505837" imgH="44101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124744"/>
                        <a:ext cx="7056784" cy="441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http://img-fotki.yandex.ru/get/6523/108950446.115/0_cd265_89a98582_S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360" y="5157192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-fotki.yandex.ru/get/6421/108950446.115/0_cd260_eb29d711_S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6136" y="1412776"/>
            <a:ext cx="14287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8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</a:rPr>
              <a:t>Знай!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Помним: формула начинается со знака ( =)</a:t>
            </a:r>
            <a:endParaRPr lang="ru-RU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5" name="Рисунок 4" descr="http://img-fotki.yandex.ru/get/6420/108950446.113/0_cd1fe_90b573af_S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2276872"/>
            <a:ext cx="3024336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311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96752"/>
            <a:ext cx="6400800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физкультминутка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6004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Поднимаем плечики,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Прыгайте кузнечики,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Прыг- скок, прыг- скок.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Сели, травушку покушаем, тишину послушаем, тише </a:t>
            </a:r>
            <a:r>
              <a:rPr lang="ru-RU" sz="2400" dirty="0" smtClean="0">
                <a:solidFill>
                  <a:srgbClr val="00B0F0"/>
                </a:solidFill>
              </a:rPr>
              <a:t>высоко. </a:t>
            </a:r>
            <a:r>
              <a:rPr lang="ru-RU" sz="2400" dirty="0" smtClean="0">
                <a:solidFill>
                  <a:srgbClr val="00B0F0"/>
                </a:solidFill>
              </a:rPr>
              <a:t>Прыгай на носках легко.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http://img-fotki.yandex.ru/get/6520/108950446.116/0_cd285_7814e34f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844824"/>
            <a:ext cx="21602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6421/108950446.115/0_cd267_aae24762_S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184" y="1844824"/>
            <a:ext cx="2016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591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971600" y="1412776"/>
            <a:ext cx="3384376" cy="324036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733557" y="1464163"/>
            <a:ext cx="3384376" cy="3240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270376" y="2118556"/>
            <a:ext cx="669776" cy="590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425745" y="1992004"/>
            <a:ext cx="594527" cy="716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5796136" y="321297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5418161" y="2743200"/>
            <a:ext cx="1267288" cy="983390"/>
          </a:xfrm>
          <a:custGeom>
            <a:avLst/>
            <a:gdLst>
              <a:gd name="connsiteX0" fmla="*/ 0 w 1267288"/>
              <a:gd name="connsiteY0" fmla="*/ 859809 h 983390"/>
              <a:gd name="connsiteX1" fmla="*/ 1255594 w 1267288"/>
              <a:gd name="connsiteY1" fmla="*/ 982639 h 983390"/>
              <a:gd name="connsiteX2" fmla="*/ 641445 w 1267288"/>
              <a:gd name="connsiteY2" fmla="*/ 846161 h 983390"/>
              <a:gd name="connsiteX3" fmla="*/ 887105 w 1267288"/>
              <a:gd name="connsiteY3" fmla="*/ 0 h 98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7288" h="983390">
                <a:moveTo>
                  <a:pt x="0" y="859809"/>
                </a:moveTo>
                <a:cubicBezTo>
                  <a:pt x="574343" y="922361"/>
                  <a:pt x="1148687" y="984914"/>
                  <a:pt x="1255594" y="982639"/>
                </a:cubicBezTo>
                <a:cubicBezTo>
                  <a:pt x="1362501" y="980364"/>
                  <a:pt x="702860" y="1009934"/>
                  <a:pt x="641445" y="846161"/>
                </a:cubicBezTo>
                <a:cubicBezTo>
                  <a:pt x="580030" y="682388"/>
                  <a:pt x="733567" y="341194"/>
                  <a:pt x="887105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5605264" y="3501008"/>
            <a:ext cx="1270992" cy="7920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9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Спасибо за внимание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img-fotki.yandex.ru/get/6621/108950446.115/0_cd25d_2d946bbf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881437"/>
            <a:ext cx="3384376" cy="206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6619/108950446.115/0_cd23e_e130ba07_S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0232" y="4200983"/>
            <a:ext cx="1304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196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</a:t>
            </a:r>
            <a:r>
              <a:rPr lang="ru-RU" dirty="0">
                <a:solidFill>
                  <a:srgbClr val="FF00FF"/>
                </a:solidFill>
              </a:rPr>
              <a:t>Электронная таблица - это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прикладная программа, предназначенная для обработки структурированных в виде таблицы данных; </a:t>
            </a:r>
          </a:p>
          <a:p>
            <a:pPr lvl="0"/>
            <a:r>
              <a:rPr lang="ru-RU" dirty="0"/>
              <a:t>прикладная программа для обработки кодовых таблиц; </a:t>
            </a:r>
          </a:p>
          <a:p>
            <a:pPr lvl="0"/>
            <a:r>
              <a:rPr lang="ru-RU" dirty="0"/>
              <a:t>устройство ПК, управляющее его ресурсами в процессе обработки данных в табличной форме; </a:t>
            </a:r>
          </a:p>
          <a:p>
            <a:pPr lvl="0"/>
            <a:r>
              <a:rPr lang="ru-RU" dirty="0"/>
              <a:t>системная программа, управляющая ресурсами ПК при обработке таблиц.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14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FF"/>
                </a:solidFill>
              </a:rPr>
              <a:t>Электронная таблица представляет собой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совокупность нумерованных строк и поименованных буквами латинского алфавита столбцов; </a:t>
            </a:r>
          </a:p>
          <a:p>
            <a:pPr lvl="0"/>
            <a:r>
              <a:rPr lang="ru-RU" dirty="0"/>
              <a:t>совокупность поименованных буквами латинского алфавита строк и нумерованных столбцов; </a:t>
            </a:r>
          </a:p>
          <a:p>
            <a:pPr lvl="0"/>
            <a:r>
              <a:rPr lang="ru-RU" dirty="0"/>
              <a:t>совокупность пронумерованных строк и столбцов; </a:t>
            </a:r>
          </a:p>
          <a:p>
            <a:r>
              <a:rPr lang="ru-RU" dirty="0"/>
              <a:t>совокупность строк и столбцов, именуемых пользователем произвольным образом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95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</a:t>
            </a:r>
            <a:r>
              <a:rPr lang="ru-RU" dirty="0">
                <a:solidFill>
                  <a:srgbClr val="FF00FF"/>
                </a:solidFill>
              </a:rPr>
              <a:t>Строки электронной таблицы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именуются пользователями произвольным образом; </a:t>
            </a:r>
          </a:p>
          <a:p>
            <a:pPr lvl="0"/>
            <a:r>
              <a:rPr lang="ru-RU" dirty="0"/>
              <a:t>обозначаются буквами русского алфавита; </a:t>
            </a:r>
          </a:p>
          <a:p>
            <a:pPr lvl="0"/>
            <a:r>
              <a:rPr lang="ru-RU" dirty="0"/>
              <a:t>обозначаются буквами латинского алфавита; </a:t>
            </a:r>
          </a:p>
          <a:p>
            <a:pPr lvl="0"/>
            <a:r>
              <a:rPr lang="ru-RU" dirty="0"/>
              <a:t>нумеруются.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64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FF"/>
                </a:solidFill>
              </a:rPr>
              <a:t>Вычислительные формулы в ячейках электронной таблицы записываются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в обычной математической записи; </a:t>
            </a:r>
          </a:p>
          <a:p>
            <a:pPr lvl="0"/>
            <a:r>
              <a:rPr lang="ru-RU" dirty="0"/>
              <a:t>специальным образом с использование встроенных функций и по правилам, принятым для записи выражений в языках программирования; </a:t>
            </a:r>
          </a:p>
          <a:p>
            <a:pPr lvl="0"/>
            <a:r>
              <a:rPr lang="ru-RU" dirty="0"/>
              <a:t>по правилам, принятым исключительно для электронный таблиц; </a:t>
            </a:r>
          </a:p>
          <a:p>
            <a:pPr lvl="0"/>
            <a:r>
              <a:rPr lang="ru-RU" dirty="0"/>
              <a:t>по правилам, принятым исключительно для баз данных.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24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FF"/>
                </a:solidFill>
              </a:rPr>
              <a:t>Выберите верную запись формулы для электронной таблицы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C3+4*D4 </a:t>
            </a:r>
          </a:p>
          <a:p>
            <a:pPr lvl="0"/>
            <a:r>
              <a:rPr lang="ru-RU" dirty="0"/>
              <a:t>C3=C1+2*C2 </a:t>
            </a:r>
          </a:p>
          <a:p>
            <a:pPr lvl="0"/>
            <a:r>
              <a:rPr lang="ru-RU" dirty="0"/>
              <a:t>A5B5+23 </a:t>
            </a:r>
          </a:p>
          <a:p>
            <a:pPr lvl="0"/>
            <a:r>
              <a:rPr lang="ru-RU" dirty="0"/>
              <a:t>=A2*A3-A4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87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3407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FF"/>
                </a:solidFill>
              </a:rPr>
              <a:t>Активная ячейка - это ячейка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для записи команд; </a:t>
            </a:r>
          </a:p>
          <a:p>
            <a:pPr lvl="0"/>
            <a:r>
              <a:rPr lang="ru-RU" dirty="0"/>
              <a:t>содержащая формулу, включающую в себя имя ячейки, в которой выполняется ввод данных; </a:t>
            </a:r>
          </a:p>
          <a:p>
            <a:pPr lvl="0"/>
            <a:r>
              <a:rPr lang="ru-RU" dirty="0"/>
              <a:t>формула в которой содержатся ссылки на содержимое зависимой ячейки; </a:t>
            </a:r>
          </a:p>
          <a:p>
            <a:pPr lvl="0"/>
            <a:r>
              <a:rPr lang="ru-RU" dirty="0"/>
              <a:t>в которой выполняется ввод команд.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69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405826"/>
              </p:ext>
            </p:extLst>
          </p:nvPr>
        </p:nvGraphicFramePr>
        <p:xfrm>
          <a:off x="539552" y="980728"/>
          <a:ext cx="7920880" cy="4573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376"/>
                <a:gridCol w="2491245"/>
                <a:gridCol w="1622503"/>
                <a:gridCol w="1060376"/>
                <a:gridCol w="1686380"/>
              </a:tblGrid>
              <a:tr h="167754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логотип и название фирмы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адрес и телефон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счет_______дата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Столбец1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Столбец2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Столбец3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Столбец4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№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Наименование товара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кол-во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цена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Рисунок 4" descr="http://img-fotki.yandex.ru/get/6421/108950446.116/0_cd28d_27ff9765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692696"/>
            <a:ext cx="871296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0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959250"/>
              </p:ext>
            </p:extLst>
          </p:nvPr>
        </p:nvGraphicFramePr>
        <p:xfrm>
          <a:off x="1259632" y="1052736"/>
          <a:ext cx="6912768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Лист" r:id="rId3" imgW="10191618" imgH="1162064" progId="Excel.Sheet.12">
                  <p:embed/>
                </p:oleObj>
              </mc:Choice>
              <mc:Fallback>
                <p:oleObj name="Лист" r:id="rId3" imgW="10191618" imgH="11620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052736"/>
                        <a:ext cx="6912768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096344" cy="23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img-fotki.yandex.ru/get/6619/108950446.115/0_cd25f_cdc91646_S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568" y="3861048"/>
            <a:ext cx="3024336" cy="21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6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63</TotalTime>
  <Words>279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Кутюр</vt:lpstr>
      <vt:lpstr>Лист</vt:lpstr>
      <vt:lpstr>Презентация PowerPoint</vt:lpstr>
      <vt:lpstr>1. Электронная таблица - это:</vt:lpstr>
      <vt:lpstr>Электронная таблица представляет собой:</vt:lpstr>
      <vt:lpstr>4. Строки электронной таблицы:</vt:lpstr>
      <vt:lpstr>Вычислительные формулы в ячейках электронной таблицы записываются: </vt:lpstr>
      <vt:lpstr>Выберите верную запись формулы для электронной таблицы:</vt:lpstr>
      <vt:lpstr>Активная ячейка - это ячейка:</vt:lpstr>
      <vt:lpstr>Презентация PowerPoint</vt:lpstr>
      <vt:lpstr>Презентация PowerPoint</vt:lpstr>
      <vt:lpstr>Презентация PowerPoint</vt:lpstr>
      <vt:lpstr>Знай!</vt:lpstr>
      <vt:lpstr>физкультминутка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2013-01-13T10:19:20Z</dcterms:created>
  <dcterms:modified xsi:type="dcterms:W3CDTF">2013-02-28T11:57:50Z</dcterms:modified>
</cp:coreProperties>
</file>