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49" r:id="rId3"/>
    <p:sldId id="351" r:id="rId4"/>
    <p:sldId id="329" r:id="rId5"/>
    <p:sldId id="330" r:id="rId6"/>
    <p:sldId id="331" r:id="rId7"/>
    <p:sldId id="332" r:id="rId8"/>
    <p:sldId id="337" r:id="rId9"/>
    <p:sldId id="334" r:id="rId10"/>
    <p:sldId id="263" r:id="rId11"/>
    <p:sldId id="33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78" r:id="rId25"/>
    <p:sldId id="317" r:id="rId26"/>
    <p:sldId id="316" r:id="rId27"/>
    <p:sldId id="344" r:id="rId28"/>
    <p:sldId id="347" r:id="rId29"/>
    <p:sldId id="345" r:id="rId30"/>
    <p:sldId id="343" r:id="rId31"/>
    <p:sldId id="34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77281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Породы лошадей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293096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Автор презентации: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Учитель-дефектолог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ГБОУ СКОШИ №7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Карасева Марина Алексеевна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306896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Внеклассное  мероприятие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4" name="Picture 2" descr="C:\Users\lenovo\Desktop\1329915912_5dd03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5745832" cy="38353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476672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Владимирские тяжеловозы в упряжке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4099" name="Picture 3" descr="C:\Users\lenovo\Desktop\3744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5760640" cy="45909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76470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Тяжеловоз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548680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Верховые  лошади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lenovo\Desktop\0_132d0_80e2923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5634831" cy="3751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56612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Будёновская  лошадь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47667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Будёновская  лошадь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34076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Отличная спортивная лошадь.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060849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 Крупная  лошадь.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2. Высота в холке 162-166 см.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3. Отличается высокой выносливостью.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4. По резвости превосходит  другие отечественные породы.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Используется также в работе под седлом</a:t>
            </a:r>
            <a:r>
              <a:rPr lang="en-US" sz="2800" b="1" dirty="0" smtClean="0">
                <a:solidFill>
                  <a:srgbClr val="C00000"/>
                </a:solidFill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</a:rPr>
              <a:t>  в упряжке </a:t>
            </a:r>
            <a:r>
              <a:rPr lang="en-US" sz="2800" b="1" dirty="0" smtClean="0">
                <a:solidFill>
                  <a:srgbClr val="C00000"/>
                </a:solidFill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</a:rPr>
              <a:t> на легких транспортных работах.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9459" name="Picture 3" descr="C:\Users\lenovo\Desktop\k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1728192" cy="13584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3" name="Picture 2" descr="C:\Users\lenovo\Desktop\152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2361987" cy="1735857"/>
          </a:xfrm>
          <a:prstGeom prst="rect">
            <a:avLst/>
          </a:prstGeom>
          <a:noFill/>
        </p:spPr>
      </p:pic>
      <p:pic>
        <p:nvPicPr>
          <p:cNvPr id="20482" name="Picture 2" descr="C:\Users\lenovo\Desktop\0_49b1c_7d64fa3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20888"/>
            <a:ext cx="5904656" cy="38381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476672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Будёновская порода лошадей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476672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Английская чистокровная порода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lenovo\Desktop\115_7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5353400" cy="4030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404664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Английская чистокровная порода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Широко используется в конном спорте.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492896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1.Крупного роста  с крепкими и сильными ногами.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2. Голова сухая с прямым профилем.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3. Шея длинная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и  прямая.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4. Высота в холке 161-162 см.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5. Кожу покрывают тонкие и короткие блестящие волосы.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6. Грива и хвост не очень густые.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21506" name="Picture 2" descr="C:\Users\lenovo\Desktop\1329479131_19-zve0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5487938" cy="37112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476672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Английская чистокровная  в конном спорте.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Самая резвая лошадь в мире:  1 километр она преодолевает за 1 минуту.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23554" name="Picture 2" descr="C:\Users\lenovo\Desktop\loshad-porody-angliyskaya-chistokrovnaya-srochno--1909-1312132273388761-1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15330"/>
            <a:ext cx="6360707" cy="41200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548680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Английская верховая в конном спорте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3555" name="Picture 3" descr="C:\Users\lenovo\Desktop\a_4cf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1944216" cy="13912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47667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Арабская порода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2687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Порода относится к числу древнейших и благороднейших.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Она выведена бедуинами в </a:t>
            </a:r>
            <a:r>
              <a:rPr lang="en-US" sz="2400" b="1" dirty="0" smtClean="0">
                <a:solidFill>
                  <a:srgbClr val="C00000"/>
                </a:solidFill>
              </a:rPr>
              <a:t> IV-VI </a:t>
            </a:r>
            <a:r>
              <a:rPr lang="ru-RU" sz="2400" b="1" dirty="0" smtClean="0">
                <a:solidFill>
                  <a:srgbClr val="C00000"/>
                </a:solidFill>
              </a:rPr>
              <a:t> веках н.э.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4579" name="Picture 3" descr="C:\Users\lenovo\Desktop\54c071d208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6696744" cy="3798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66967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Задачи.</a:t>
            </a:r>
          </a:p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Расширить представления учащихся о породах лошадей и </a:t>
            </a:r>
            <a:r>
              <a:rPr lang="ru-RU" sz="2400" b="1" smtClean="0">
                <a:solidFill>
                  <a:srgbClr val="C00000"/>
                </a:solidFill>
              </a:rPr>
              <a:t>их значении </a:t>
            </a:r>
            <a:r>
              <a:rPr lang="ru-RU" sz="2400" b="1" dirty="0" smtClean="0">
                <a:solidFill>
                  <a:srgbClr val="C00000"/>
                </a:solidFill>
              </a:rPr>
              <a:t>для человека.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Актуализировать знания учащихся о строении лошади.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3.  Тренировать слуховую и зрительную память учащихся.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4.  Упражнять в сравнении лошадей разных пород.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5.  Обогащать активный словарь учащихся.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6.  Учить понимать красоту лошадей и ценность их для человека.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5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476672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Арабская порода лошадей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060848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Рост в холке – 140-156 см.</a:t>
            </a:r>
          </a:p>
          <a:p>
            <a:pPr marL="342900" indent="-342900">
              <a:buAutoNum type="arabicPeriod" startAt="2"/>
            </a:pPr>
            <a:r>
              <a:rPr lang="ru-RU" sz="2800" b="1" dirty="0" smtClean="0">
                <a:solidFill>
                  <a:srgbClr val="C00000"/>
                </a:solidFill>
              </a:rPr>
              <a:t>Небольшая голова  с характерным «щучим» профилем.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3. Широкие ноздри и маленькие уши.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4. Грациозная «лебединая»  шея.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5. Высоко посаженный хвост.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6. Крепкие стройные ноги.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7. Шелковистая грива и хвост.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</a:rPr>
              <a:t>8. Является долгожителем  (до 30 лет).</a:t>
            </a:r>
          </a:p>
          <a:p>
            <a:pPr marL="342900" indent="-342900"/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26626" name="Picture 2" descr="C:\Users\lenovo\Desktop\1263_x_9600c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7067550" cy="41769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548680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Арабская лошадь  серой масти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29698" name="Picture 2" descr="C:\Users\lenovo\Desktop\shutterstock_65546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92896"/>
            <a:ext cx="6088505" cy="39719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20688"/>
            <a:ext cx="646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Арабская лошадь  является самой  популярной породой для соревнований по пробегам.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Лошадь была создана для скачки быстрой и короткой.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40466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Донская порода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C:\Users\lenovo\Desktop\800px-Doncha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5850936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112474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Одна из лучших кавалерийских пород лошадей.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54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40466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Донская порода лошадей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98072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Порода крупных </a:t>
            </a:r>
            <a:r>
              <a:rPr lang="ru-RU" sz="2400" b="1" dirty="0" err="1" smtClean="0">
                <a:solidFill>
                  <a:srgbClr val="C00000"/>
                </a:solidFill>
              </a:rPr>
              <a:t>верхово</a:t>
            </a:r>
            <a:r>
              <a:rPr lang="ru-RU" sz="2400" b="1" dirty="0" smtClean="0">
                <a:solidFill>
                  <a:srgbClr val="C00000"/>
                </a:solidFill>
              </a:rPr>
              <a:t> - упряжных лошадей.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772817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.  </a:t>
            </a:r>
            <a:r>
              <a:rPr lang="ru-RU" sz="2400" b="1" dirty="0" smtClean="0">
                <a:solidFill>
                  <a:srgbClr val="C00000"/>
                </a:solidFill>
              </a:rPr>
              <a:t>Высота в холке 160-163 см.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.  Неприхотливы к корму</a:t>
            </a:r>
            <a:r>
              <a:rPr lang="en-US" sz="2400" b="1" dirty="0" smtClean="0">
                <a:solidFill>
                  <a:srgbClr val="C00000"/>
                </a:solidFill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 приспособлены к содержанию в суровых климатических условиях.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3.  </a:t>
            </a:r>
            <a:r>
              <a:rPr lang="ru-RU" sz="2400" b="1" dirty="0" smtClean="0">
                <a:solidFill>
                  <a:srgbClr val="C00000"/>
                </a:solidFill>
              </a:rPr>
              <a:t>Многие лошади имеют белые отметины на ногах и голове.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4.  </a:t>
            </a:r>
            <a:r>
              <a:rPr lang="ru-RU" sz="2400" b="1" dirty="0" smtClean="0">
                <a:solidFill>
                  <a:srgbClr val="C00000"/>
                </a:solidFill>
              </a:rPr>
              <a:t>Выносливы</a:t>
            </a:r>
            <a:r>
              <a:rPr lang="en-US" sz="2400" b="1" dirty="0" smtClean="0">
                <a:solidFill>
                  <a:srgbClr val="C00000"/>
                </a:solidFill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 без труда проходят более 100 км в сутки.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      Рекордный суточный пробег жеребцов – 305 км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5492"/>
          </a:xfrm>
          <a:prstGeom prst="rect">
            <a:avLst/>
          </a:prstGeom>
          <a:noFill/>
        </p:spPr>
      </p:pic>
      <p:pic>
        <p:nvPicPr>
          <p:cNvPr id="31746" name="Picture 2" descr="C:\Users\lenovo\Desktop\km_poxod_moskva_paris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6794500" cy="4533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40466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Кавалеристы  атамана  Платова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32770" name="Picture 2" descr="C:\Users\lenovo\Desktop\602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72816"/>
            <a:ext cx="6620602" cy="46598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5486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Донская лошадь на войне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54868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Назови породу этих лошадей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lenovo\Desktop\e3166f931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888432" cy="3764934"/>
          </a:xfrm>
          <a:prstGeom prst="rect">
            <a:avLst/>
          </a:prstGeom>
          <a:noFill/>
        </p:spPr>
      </p:pic>
      <p:pic>
        <p:nvPicPr>
          <p:cNvPr id="5" name="Picture 3" descr="C:\Users\lenovo\Desktop\3744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3699443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3" name="Picture 3" descr="C:\Users\lenovo\Desktop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3744416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47667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Какая из этих лошадей способна везти груз в 20 тонн?</a:t>
            </a:r>
          </a:p>
          <a:p>
            <a:endParaRPr lang="ru-RU" dirty="0" smtClean="0"/>
          </a:p>
        </p:txBody>
      </p:sp>
      <p:pic>
        <p:nvPicPr>
          <p:cNvPr id="5" name="Picture 2" descr="C:\Users\lenovo\Desktop\0_132d0_80e2923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36912"/>
            <a:ext cx="3816424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476672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Какая из этих лошадей была выведена бедуинами в </a:t>
            </a:r>
            <a:r>
              <a:rPr lang="en-US" sz="3600" b="1" dirty="0" smtClean="0">
                <a:solidFill>
                  <a:srgbClr val="FF0000"/>
                </a:solidFill>
              </a:rPr>
              <a:t>IV-VI  </a:t>
            </a:r>
            <a:r>
              <a:rPr lang="ru-RU" sz="3600" b="1" dirty="0" smtClean="0">
                <a:solidFill>
                  <a:srgbClr val="FF0000"/>
                </a:solidFill>
              </a:rPr>
              <a:t>веках н.э.?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lenovo\Desktop\arabskie+loshadi+1433615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3744416" cy="3240360"/>
          </a:xfrm>
          <a:prstGeom prst="rect">
            <a:avLst/>
          </a:prstGeom>
          <a:noFill/>
        </p:spPr>
      </p:pic>
      <p:pic>
        <p:nvPicPr>
          <p:cNvPr id="7" name="Picture 2" descr="C:\Users\lenovo\Desktop\800px-Donchak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80928"/>
            <a:ext cx="388843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33794" name="Picture 2" descr="http://www.putkovo.ru/upload/iblock/124/12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7632848" cy="48805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4766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Строение лошади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76672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Какая из этих  лошадей преодолевает  1 километр за  1 минуту?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lenovo\Desktop\115_7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3631933" cy="3528392"/>
          </a:xfrm>
          <a:prstGeom prst="rect">
            <a:avLst/>
          </a:prstGeom>
          <a:noFill/>
        </p:spPr>
      </p:pic>
      <p:pic>
        <p:nvPicPr>
          <p:cNvPr id="6" name="Picture 2" descr="C:\Users\lenovo\Desktop\800px-Donchak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388843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77281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Конь не валялся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204864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Поговорка отражает русский крестьянский обычай давать лошади поваляться перед тем, как ее запрягать, - чтобы она меньше уставала во время работы.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926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Поговорки о лошадях.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4653136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    Дареному коню в зубы не       смотрят.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4355976" y="4293096"/>
            <a:ext cx="504056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08"/>
            <a:ext cx="9144000" cy="6795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548680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Классификация пород лошадей.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276872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/>
            <a:r>
              <a:rPr lang="ru-RU" sz="2400" b="1" dirty="0" smtClean="0">
                <a:solidFill>
                  <a:srgbClr val="C00000"/>
                </a:solidFill>
              </a:rPr>
              <a:t>          Упряжные лошади</a:t>
            </a:r>
          </a:p>
          <a:p>
            <a:pPr marL="342900" indent="-342900"/>
            <a:endParaRPr lang="ru-RU" sz="2400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7030A0"/>
                </a:solidFill>
              </a:rPr>
              <a:t>Легкоупряжные   </a:t>
            </a:r>
            <a:r>
              <a:rPr lang="ru-RU" sz="2400" dirty="0" smtClean="0">
                <a:solidFill>
                  <a:srgbClr val="C00000"/>
                </a:solidFill>
              </a:rPr>
              <a:t>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Тяжеловозы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                          </a:t>
            </a: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Орловский рысак              Владимирский тяжеловоз   </a:t>
            </a:r>
          </a:p>
          <a:p>
            <a:pPr marL="342900" indent="-342900"/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                                     Верховые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                         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Буденовская порода   </a:t>
            </a: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               Английская чистокровная порода</a:t>
            </a: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                               Арабская порода                        </a:t>
            </a: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                           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                          </a:t>
            </a: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                           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15816" y="270892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68144" y="270892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15816" y="34290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88224" y="34290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27984" y="49411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404664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Легкоупряжные     лошади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7332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Орловский рысак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lenovo\Desktop\e3166f931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40"/>
            <a:ext cx="5112568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pic>
        <p:nvPicPr>
          <p:cNvPr id="10242" name="Picture 2" descr="C:\Users\lenovo\Desktop\aabaa72b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84984"/>
            <a:ext cx="4536504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54868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Орловский рысак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41277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Самая резвая лошадь.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Орловский рысак – крупная гармонично сложенная лошадь 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Высота в холке 160-162 см.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lenovo\Desktop\e3166f93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1460734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54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40466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Тяжеловозы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58924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Владимирский  тяжеловоз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lenovo\Desktop\0_IMG_1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5953430" cy="39749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508"/>
            <a:ext cx="9144000" cy="6795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404664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Владимирский тяжеловоз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916832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  Используется для перевозки тяжестей.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1. Крупная голова </a:t>
            </a:r>
            <a:r>
              <a:rPr lang="en-US" sz="2800" b="1" dirty="0" smtClean="0">
                <a:solidFill>
                  <a:srgbClr val="C00000"/>
                </a:solidFill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</a:rPr>
              <a:t> длинная мускулистая шея</a:t>
            </a:r>
            <a:r>
              <a:rPr lang="en-US" sz="2800" b="1" dirty="0" smtClean="0">
                <a:solidFill>
                  <a:srgbClr val="C00000"/>
                </a:solidFill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</a:rPr>
              <a:t>  широкая спина.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2. Высота в холке у жеребцов 165 см.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3. Вынослива в работе</a:t>
            </a:r>
            <a:r>
              <a:rPr lang="en-US" sz="2800" b="1" dirty="0" smtClean="0">
                <a:solidFill>
                  <a:srgbClr val="C00000"/>
                </a:solidFill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</a:rPr>
              <a:t>  спокойная лошадь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4. Может перевозить грузы около 20 тонн.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7411" name="Picture 3" descr="C:\Users\lenovo\Desktop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5492"/>
          </a:xfrm>
          <a:prstGeom prst="rect">
            <a:avLst/>
          </a:prstGeom>
          <a:noFill/>
        </p:spPr>
      </p:pic>
      <p:pic>
        <p:nvPicPr>
          <p:cNvPr id="3" name="Picture 2" descr="C:\Users\lenovo\Desktop\2385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760640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40466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Перевоз груза  тяжеловозом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lenovo\Desktop\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15616" y="404664"/>
            <a:ext cx="1726034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605</Words>
  <Application>Microsoft Office PowerPoint</Application>
  <PresentationFormat>Экран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Пользователь</cp:lastModifiedBy>
  <cp:revision>7</cp:revision>
  <dcterms:created xsi:type="dcterms:W3CDTF">2013-03-27T09:02:23Z</dcterms:created>
  <dcterms:modified xsi:type="dcterms:W3CDTF">2013-04-01T07:00:22Z</dcterms:modified>
</cp:coreProperties>
</file>