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1" r:id="rId5"/>
    <p:sldId id="260" r:id="rId6"/>
    <p:sldId id="262" r:id="rId7"/>
    <p:sldId id="263" r:id="rId8"/>
    <p:sldId id="258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B4E2-A3CC-4471-BD00-25A0A2FF832A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F2B16-8465-4AE8-B7ED-C64A33AD2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2DF82-BC15-4540-9B39-9FDAC730E997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33B6-E9CB-42D9-8532-37D46CCF6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E3364-362F-4129-924C-6FD777463005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29FB-D02C-4206-8047-AC7F16C53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8C72-D0A1-48F4-BBEB-92461E3B1F5B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000E3-25AB-483E-B63F-35F01F385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86D9-99BC-4BDA-A3CC-52FF8B8E9686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30D9-1640-43E7-A5C2-990CE804C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18CF-033A-4559-BFC7-E71CEE64B2CC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797D-C1EF-42A5-92E5-DB08BC419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A480-B322-4E4B-809F-C0B6ED74B438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FC9E-0FA7-43A1-8DB4-7A4CBEE23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8DB9-965E-4960-86B2-7C8F8EE923BC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05C1-DD2F-435F-9456-D63D2812C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85DE-EB5D-4207-8FD0-3780B11022A1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5D346-33D5-4827-9825-E549EA3B3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1471-77AF-4698-9B40-AE41553FAF5A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4546-AF92-4D86-A415-A74DD2970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2ADF-246C-4393-8CAA-D6A8FFAF5A59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6666-460A-4556-A918-E4A23FA0E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27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DABC70-2B99-49F8-B000-062DBCB9C9BF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005FC1-7AF2-4427-BACC-995928856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D:\Documents%20and%20Settings\Admin\&#1056;&#1072;&#1073;&#1086;&#1095;&#1080;&#1081;%20&#1089;&#1090;&#1086;&#1083;\&#1059;&#1088;&#1086;&#1082;%20&#1090;&#1077;&#1083;&#1077;&#1075;&#1088;&#1072;&#1084;&#1084;&#1072;%206%20&#1082;&#1083;&#1072;&#1089;&#1089;\&#1058;&#1077;&#1083;&#1077;&#1075;&#1088;&#1072;&#1084;&#1084;&#1072;%20&#1074;&#1077;&#1089;&#1077;&#1083;&#1099;&#1077;%20&#1088;&#1077;&#1073;&#1103;&#1090;&#1072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file:///D:\&#1043;&#1072;&#1083;&#1103;\&#1052;&#1072;&#1090;&#1077;&#1088;&#1080;&#1072;&#1083;&#1099;%20&#1082;%20&#1091;&#1088;&#1086;&#1082;&#1072;&#1084;%20&#1057;&#1041;&#1054;\&#1059;&#1088;&#1086;&#1082;%20&#1090;&#1077;&#1083;&#1077;&#1075;&#1088;&#1072;&#1084;&#1084;&#1072;%206%20&#1082;&#1083;&#1072;&#1089;&#1089;\&#1090;&#1077;&#1083;&#1077;&#1075;&#1088;&#1072;&#1084;&#1084;&#1072;%206%20&#1082;&#1083;&#1072;&#1089;&#1089;\bebe%20llly%20-%20.mp3" TargetMode="External"/><Relationship Id="rId1" Type="http://schemas.openxmlformats.org/officeDocument/2006/relationships/audio" Target="file:///D:\&#1044;&#1054;&#1050;&#1059;&#1052;&#1045;&#1053;&#1058;&#1067;\&#1084;&#1072;&#1090;&#1077;&#1084;&#1072;&#1090;&#1080;&#1082;&#1072;\&#1060;&#1080;&#1079;&#1082;&#1091;&#1083;&#1100;&#1084;&#1080;&#1085;&#1091;&#1090;&#1082;&#1080;\&#1040;&#1083;&#1083;&#1086;\040%20Ilona%20Mitrecey%20-%20Allo%20Allo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Documents and Settings\Admin\Рабочий стол\общение3.web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91452">
            <a:off x="5980113" y="4543425"/>
            <a:ext cx="28098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21444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Общение</a:t>
            </a:r>
            <a:endParaRPr lang="ru-RU" sz="8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Documents and Settings\Admin\Рабочий стол\общение ПК.web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50" y="500063"/>
            <a:ext cx="1508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Documents and Settings\Admin\Рабочий стол\общение по телефону.web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273050"/>
            <a:ext cx="18478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Documents and Settings\Admin\Рабочий стол\одинокие люди.web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20355">
            <a:off x="298450" y="3827463"/>
            <a:ext cx="20129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D:\Documents and Settings\Admin\Рабочий стол\общение почта.webp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00500" y="1714500"/>
            <a:ext cx="173196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связи</a:t>
            </a:r>
            <a:endParaRPr lang="ru-RU" sz="5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572125" y="1571625"/>
            <a:ext cx="1357313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071688" y="1500188"/>
            <a:ext cx="1285875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Documents and Settings\Admin\Рабочий стол\письма\отправление пись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286000"/>
            <a:ext cx="32385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Documents and Settings\Admin\Рабочий стол\Урок телеграмма 6 класс\телефон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86625" y="7858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Documents and Settings\Admin\Рабочий стол\Урок телеграмма 6 класс\телефон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2143125"/>
            <a:ext cx="18573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D:\Documents and Settings\Admin\Рабочий стол\Урок телеграмма 6 класс\компьютер3.web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3500" y="3662363"/>
            <a:ext cx="268605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/>
          <p:nvPr/>
        </p:nvCxnSpPr>
        <p:spPr>
          <a:xfrm rot="16200000" flipH="1">
            <a:off x="4000500" y="2428876"/>
            <a:ext cx="1785937" cy="214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D:\Documents and Settings\Admin\Рабочий стол\письмо вань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-500063"/>
            <a:ext cx="5572125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Admin\Рабочий стол\письма\письм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642938"/>
            <a:ext cx="8782050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dmin\Рабочий стол\письма\голубь с письмом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1526">
            <a:off x="6208713" y="-69850"/>
            <a:ext cx="264318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7000924" cy="113188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400" b="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4400" b="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такое телеграмма</a:t>
            </a:r>
            <a:r>
              <a:rPr lang="ru-RU" sz="5400" b="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0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88" y="1166813"/>
            <a:ext cx="6000750" cy="530225"/>
          </a:xfrm>
        </p:spPr>
        <p:txBody>
          <a:bodyPr/>
          <a:lstStyle/>
          <a:p>
            <a:pPr eaLnBrk="1" hangingPunct="1"/>
            <a:r>
              <a:rPr lang="ru-RU" sz="2000" smtClean="0"/>
              <a:t>Телеграмма – это краткое текстовое сообщение.</a:t>
            </a:r>
          </a:p>
        </p:txBody>
      </p:sp>
      <p:pic>
        <p:nvPicPr>
          <p:cNvPr id="4098" name="Picture 2" descr="D:\Documents and Settings\Admin\Рабочий стол\телеграмма\фото\прик телеграмм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2071688"/>
            <a:ext cx="5643562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Телеграмма веселые ребя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72438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333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625" y="285750"/>
            <a:ext cx="4040188" cy="9286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ПИСЬМО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285750"/>
            <a:ext cx="4041775" cy="9286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ТЕЛЕГРАММА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57200" y="1357313"/>
            <a:ext cx="4114800" cy="4572000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i="1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i="1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i="1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i="1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i="1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i="1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i="1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solidFill>
                  <a:srgbClr val="FF0000"/>
                </a:solidFill>
              </a:rPr>
              <a:t>Текстовое сообщение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i="1" dirty="0" smtClean="0">
                <a:solidFill>
                  <a:srgbClr val="FF0000"/>
                </a:solidFill>
              </a:rPr>
              <a:t>подробное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i="1" dirty="0" smtClean="0">
                <a:solidFill>
                  <a:srgbClr val="FF0000"/>
                </a:solidFill>
              </a:rPr>
              <a:t>яркое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i="1" dirty="0" smtClean="0">
                <a:solidFill>
                  <a:srgbClr val="FF0000"/>
                </a:solidFill>
              </a:rPr>
              <a:t>красочное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4357688"/>
            <a:ext cx="4041775" cy="1768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smtClean="0">
                <a:solidFill>
                  <a:srgbClr val="FF0000"/>
                </a:solidFill>
              </a:rPr>
              <a:t>Текстовое сообщение</a:t>
            </a:r>
          </a:p>
          <a:p>
            <a:pPr eaLnBrk="1" hangingPunct="1"/>
            <a:r>
              <a:rPr lang="ru-RU" i="1" smtClean="0">
                <a:solidFill>
                  <a:srgbClr val="FF0000"/>
                </a:solidFill>
              </a:rPr>
              <a:t>краткое</a:t>
            </a:r>
          </a:p>
          <a:p>
            <a:pPr eaLnBrk="1" hangingPunct="1"/>
            <a:r>
              <a:rPr lang="ru-RU" i="1" smtClean="0">
                <a:solidFill>
                  <a:srgbClr val="FF0000"/>
                </a:solidFill>
              </a:rPr>
              <a:t>точное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7" name="Picture 3" descr="D:\Documents and Settings\Admin\Рабочий стол\телеграмма\телеграмм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3600" y="1214438"/>
            <a:ext cx="40354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 descr="D:\Documents and Settings\Admin\Рабочий стол\письма\заказное письмо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" y="1214438"/>
            <a:ext cx="35718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 and Settings\Admin\Рабочий стол\заказное письмо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00375" y="5286375"/>
            <a:ext cx="71438" cy="50800"/>
          </a:xfrm>
        </p:spPr>
      </p:pic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85750"/>
            <a:ext cx="6400800" cy="2500313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Телеграмма</a:t>
            </a:r>
          </a:p>
          <a:p>
            <a:pPr eaLnBrk="1" hangingPunct="1"/>
            <a:endParaRPr lang="ru-RU" sz="3600" i="1" smtClean="0">
              <a:solidFill>
                <a:srgbClr val="FF0000"/>
              </a:solidFill>
            </a:endParaRPr>
          </a:p>
          <a:p>
            <a:pPr algn="l" eaLnBrk="1" hangingPunct="1"/>
            <a:r>
              <a:rPr lang="ru-RU" sz="3200" i="1" smtClean="0">
                <a:solidFill>
                  <a:srgbClr val="FF0000"/>
                </a:solidFill>
              </a:rPr>
              <a:t>  простая                           срочная</a:t>
            </a:r>
          </a:p>
          <a:p>
            <a:pPr algn="l" eaLnBrk="1" hangingPunct="1"/>
            <a:r>
              <a:rPr lang="ru-RU" sz="3200" i="1" smtClean="0">
                <a:solidFill>
                  <a:srgbClr val="FF0000"/>
                </a:solidFill>
              </a:rPr>
              <a:t>   </a:t>
            </a:r>
            <a:r>
              <a:rPr lang="ru-RU" i="1" smtClean="0">
                <a:solidFill>
                  <a:srgbClr val="FF0000"/>
                </a:solidFill>
              </a:rPr>
              <a:t>(8-12 ч)                                     (4 ч)</a:t>
            </a:r>
          </a:p>
          <a:p>
            <a:pPr algn="l" eaLnBrk="1" hangingPunct="1"/>
            <a:endParaRPr lang="ru-RU" sz="3200" i="1" smtClean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428875" y="857250"/>
            <a:ext cx="1714500" cy="571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86375" y="857250"/>
            <a:ext cx="1571625" cy="571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D:\Documents and Settings\Admin\Рабочий стол\телеграмма\телеграмма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41951">
            <a:off x="5389563" y="3802063"/>
            <a:ext cx="3381375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:\Documents and Settings\Admin\Рабочий стол\телеграмма\телеграмм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50" y="3000375"/>
            <a:ext cx="41465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Documents and Settings\Admin\Рабочий стол\телеграмма\телеграмма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85375">
            <a:off x="517525" y="4270375"/>
            <a:ext cx="2911475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-357214"/>
            <a:ext cx="7772400" cy="678661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0" i="1" dirty="0" smtClean="0">
                <a:solidFill>
                  <a:srgbClr val="FF0000"/>
                </a:solidFill>
                <a:latin typeface="+mn-lt"/>
              </a:rPr>
              <a:t>Милая наша Варенька! Поздравляем тебя с наступающим  Днем 8 Марта! Желаем крепкого здоровья, огромного счастья. Ждем тебя летом в гости. Целуем, Ивановы.</a:t>
            </a:r>
            <a:br>
              <a:rPr lang="ru-RU" sz="3200" b="0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0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0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0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0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i="1" dirty="0" smtClean="0"/>
              <a:t> </a:t>
            </a:r>
            <a:r>
              <a:rPr lang="ru-RU" sz="3200" b="0" dirty="0" smtClean="0">
                <a:solidFill>
                  <a:schemeClr val="bg1"/>
                </a:solidFill>
                <a:latin typeface="+mn-lt"/>
              </a:rPr>
              <a:t>Варенька! Поздравляем  8 Марта!  Здоровья счастья. Ждем гости. Ивановы.</a:t>
            </a:r>
            <a:r>
              <a:rPr lang="ru-RU" sz="3200" b="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0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0" dirty="0" smtClean="0">
                <a:solidFill>
                  <a:schemeClr val="bg1"/>
                </a:solidFill>
                <a:latin typeface="+mn-lt"/>
              </a:rPr>
              <a:t>162134 С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ОКОЛ Вологодской области Советская 34-5</a:t>
            </a:r>
            <a:b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 Чистяковой Варваре </a:t>
            </a:r>
            <a:r>
              <a:rPr lang="ru-RU" sz="3200" b="0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0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0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0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0" i="1" dirty="0">
              <a:solidFill>
                <a:srgbClr val="006666"/>
              </a:solidFill>
              <a:effectLst/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00125" y="214313"/>
            <a:ext cx="928688" cy="500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357438" y="214313"/>
            <a:ext cx="714375" cy="428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57250" y="714375"/>
            <a:ext cx="642938" cy="3571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14500" y="785813"/>
            <a:ext cx="214313" cy="142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14688" y="714375"/>
            <a:ext cx="714375" cy="3571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429250" y="714375"/>
            <a:ext cx="642938" cy="3571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14438" y="1143000"/>
            <a:ext cx="714375" cy="3571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57500" y="1143000"/>
            <a:ext cx="785813" cy="428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428750" y="1571625"/>
            <a:ext cx="785813" cy="428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15063" y="1571625"/>
            <a:ext cx="714375" cy="428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58063" y="1571625"/>
            <a:ext cx="642937" cy="428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714375" y="2071688"/>
            <a:ext cx="285750" cy="2857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643188" y="2071688"/>
            <a:ext cx="714375" cy="3571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040 Ilona Mitrecey - Allo All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625" y="500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8" descr="skunk_running_upright_hc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2000250"/>
            <a:ext cx="22860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643050"/>
            <a:ext cx="1905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Рисунок 10" descr="Рисунок5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142852"/>
            <a:ext cx="5214974" cy="11853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271" name="Рисунок 11" descr="Риэсунок5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5786438"/>
            <a:ext cx="4572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ebe llly -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28675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numSld="12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406</TotalTime>
  <Words>67</Words>
  <PresentationFormat>Экран (4:3)</PresentationFormat>
  <Paragraphs>25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Общение</vt:lpstr>
      <vt:lpstr>Средства связи</vt:lpstr>
      <vt:lpstr>Слайд 3</vt:lpstr>
      <vt:lpstr>Слайд 4</vt:lpstr>
      <vt:lpstr>Что такое телеграмма?</vt:lpstr>
      <vt:lpstr>Слайд 6</vt:lpstr>
      <vt:lpstr>Слайд 7</vt:lpstr>
      <vt:lpstr>Милая наша Варенька! Поздравляем тебя с наступающим  Днем 8 Марта! Желаем крепкого здоровья, огромного счастья. Ждем тебя летом в гости. Целуем, Ивановы.    Варенька! Поздравляем  8 Марта!  Здоровья счастья. Ждем гости. Ивановы. 162134 СОКОЛ Вологодской области Советская 34-5  Чистяковой Варваре   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Ксюша</cp:lastModifiedBy>
  <cp:revision>43</cp:revision>
  <dcterms:modified xsi:type="dcterms:W3CDTF">2013-03-30T06:18:43Z</dcterms:modified>
</cp:coreProperties>
</file>