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ADB5-F1A8-48D4-B15E-392DD77F1DD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16A0-6DEE-426E-960F-B9FA47AE3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185" y="1501254"/>
            <a:ext cx="9703558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5000"/>
                    </a:srgbClr>
                  </a:outerShdw>
                </a:effectLst>
              </a:rPr>
              <a:t>ЦВЕТЕНИЕ САКУРЫ</a:t>
            </a:r>
            <a:endParaRPr lang="ru-RU" sz="7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75" y="422840"/>
            <a:ext cx="9852660" cy="61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88" y="795984"/>
            <a:ext cx="9573669" cy="53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0" y="1087103"/>
            <a:ext cx="8761861" cy="5796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477" y="163773"/>
            <a:ext cx="11696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коротком, блистательном цветении сакуры и сливы, которое продолжается от недели до десяти дней, видели глубокий смысл: размышляя о быстротечности жизни, почитатели цветения отождествляли опадающие лепестки цветов с быстротечностью и красотой жизни, с храбростью и чистотой помыслов</a:t>
            </a:r>
          </a:p>
        </p:txBody>
      </p:sp>
    </p:spTree>
    <p:extLst>
      <p:ext uri="{BB962C8B-B14F-4D97-AF65-F5344CB8AC3E}">
        <p14:creationId xmlns:p14="http://schemas.microsoft.com/office/powerpoint/2010/main" val="29125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149" y="2251881"/>
            <a:ext cx="11354937" cy="4401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bg2"/>
              </a:solidFill>
            </a:endParaRPr>
          </a:p>
          <a:p>
            <a:pPr algn="just"/>
            <a:endParaRPr lang="ru-RU" sz="2800" dirty="0">
              <a:solidFill>
                <a:schemeClr val="bg2"/>
              </a:solidFill>
            </a:endParaRPr>
          </a:p>
          <a:p>
            <a:pPr algn="just"/>
            <a:endParaRPr lang="ru-RU" sz="2800" dirty="0" smtClean="0">
              <a:solidFill>
                <a:schemeClr val="bg2"/>
              </a:solidFill>
            </a:endParaRPr>
          </a:p>
          <a:p>
            <a:pPr algn="just"/>
            <a:endParaRPr lang="ru-RU" sz="2800" dirty="0">
              <a:solidFill>
                <a:schemeClr val="bg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>
                <a:solidFill>
                  <a:schemeClr val="bg2"/>
                </a:solidFill>
              </a:rPr>
              <a:t>Период цветения сакуры – это праздник для японцев. Однако и люди  со всего мира приезжают  в эти дни в Японию. Ведь очень трудно устоять перед красотой цветущей сакуры. Не зря, праздник цветения Сакуры получил такую популярность, среди современного прогресса японцы сохранили природное чудо, в стенах из величественных небоскрёбов садами раскинулась нежная сакура.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53" y="0"/>
            <a:ext cx="5485547" cy="41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5" y="1378423"/>
            <a:ext cx="8265424" cy="5207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6160" y="368491"/>
            <a:ext cx="10563367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Ханами (яп. </a:t>
            </a:r>
            <a:r>
              <a:rPr lang="ja-JP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花見</a:t>
            </a:r>
            <a:r>
              <a:rPr lang="en-US" altLang="ja-JP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?, 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любование цветами) — японская национальная традиция любования цветами.</a:t>
            </a:r>
          </a:p>
        </p:txBody>
      </p:sp>
    </p:spTree>
    <p:extLst>
      <p:ext uri="{BB962C8B-B14F-4D97-AF65-F5344CB8AC3E}">
        <p14:creationId xmlns:p14="http://schemas.microsoft.com/office/powerpoint/2010/main" val="14010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21" y="1173707"/>
            <a:ext cx="7754998" cy="55242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3581" y="177421"/>
            <a:ext cx="10467833" cy="101566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Жизнь в Японии не стоит на месте. Но и в стране, где высокими технологиями насыщены все сферы жизни человека, наступает время, когда японцы на миг останавливаются, замирают, чтобы насладиться потрясающим по красоте зрелищем — цветением сакуры. </a:t>
            </a:r>
          </a:p>
        </p:txBody>
      </p:sp>
    </p:spTree>
    <p:extLst>
      <p:ext uri="{BB962C8B-B14F-4D97-AF65-F5344CB8AC3E}">
        <p14:creationId xmlns:p14="http://schemas.microsoft.com/office/powerpoint/2010/main" val="42909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41" y="3543300"/>
            <a:ext cx="4454842" cy="3194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227137"/>
            <a:ext cx="4686300" cy="351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6" y="183899"/>
            <a:ext cx="4573172" cy="3043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256" y="364091"/>
            <a:ext cx="6681795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0" y="755079"/>
            <a:ext cx="9744500" cy="6102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785" y="136478"/>
            <a:ext cx="10904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 самом начале возникновения ханами цветение означало начало сезона посадки риса, и поэтому было символом урожая и возрождения жизни, наступления нового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7005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968991"/>
            <a:ext cx="8275320" cy="5620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331" y="150125"/>
            <a:ext cx="1057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парках и скверах с началом цветения сакуры устанавливают палатки, продающие разнообразную снедь и напитки, игрушки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0754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15" y="1216167"/>
            <a:ext cx="10041118" cy="56418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9685" y="204716"/>
            <a:ext cx="10631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В эти дни повсеместно — и в выходные, и в будни — в парки приходит множество желающих провести небольшой пикник под цветущими деревьями. </a:t>
            </a:r>
          </a:p>
        </p:txBody>
      </p:sp>
    </p:spTree>
    <p:extLst>
      <p:ext uri="{BB962C8B-B14F-4D97-AF65-F5344CB8AC3E}">
        <p14:creationId xmlns:p14="http://schemas.microsoft.com/office/powerpoint/2010/main" val="37107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2" y="1138439"/>
            <a:ext cx="9648000" cy="5420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501" y="245661"/>
            <a:ext cx="11000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Любование цветущей сакурой вошло в список официальных праздников и обрядов.</a:t>
            </a:r>
          </a:p>
        </p:txBody>
      </p:sp>
    </p:spTree>
    <p:extLst>
      <p:ext uri="{BB962C8B-B14F-4D97-AF65-F5344CB8AC3E}">
        <p14:creationId xmlns:p14="http://schemas.microsoft.com/office/powerpoint/2010/main" val="11046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248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2014-01-21T06:34:09Z</dcterms:created>
  <dcterms:modified xsi:type="dcterms:W3CDTF">2014-01-24T13:07:46Z</dcterms:modified>
</cp:coreProperties>
</file>