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9A5C-E933-407F-9F2C-5A0884643470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F94B9D-9520-46B2-827E-1C1EA5CCDC9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9A5C-E933-407F-9F2C-5A0884643470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4B9D-9520-46B2-827E-1C1EA5CCDC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9A5C-E933-407F-9F2C-5A0884643470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4B9D-9520-46B2-827E-1C1EA5CCDC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9A5C-E933-407F-9F2C-5A0884643470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4B9D-9520-46B2-827E-1C1EA5CCDC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9A5C-E933-407F-9F2C-5A0884643470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4B9D-9520-46B2-827E-1C1EA5CCDC9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9A5C-E933-407F-9F2C-5A0884643470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4B9D-9520-46B2-827E-1C1EA5CCDC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9A5C-E933-407F-9F2C-5A0884643470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4B9D-9520-46B2-827E-1C1EA5CCDC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9A5C-E933-407F-9F2C-5A0884643470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4B9D-9520-46B2-827E-1C1EA5CCDC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9A5C-E933-407F-9F2C-5A0884643470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4B9D-9520-46B2-827E-1C1EA5CCDC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9A5C-E933-407F-9F2C-5A0884643470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4B9D-9520-46B2-827E-1C1EA5CCDC9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9A5C-E933-407F-9F2C-5A0884643470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4B9D-9520-46B2-827E-1C1EA5CCDC9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4DC9A5C-E933-407F-9F2C-5A0884643470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F94B9D-9520-46B2-827E-1C1EA5CCDC9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849694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Формирование</a:t>
            </a:r>
          </a:p>
          <a:p>
            <a:pPr algn="ctr"/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и</a:t>
            </a: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скусством </a:t>
            </a:r>
          </a:p>
          <a:p>
            <a:pPr algn="ctr"/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о</a:t>
            </a:r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кружающей среды.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00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392488" cy="31040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89040"/>
            <a:ext cx="3810000" cy="2692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28" y="3429000"/>
            <a:ext cx="4197256" cy="33053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94" y="224565"/>
            <a:ext cx="4052863" cy="303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7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24"/>
            <a:ext cx="3744416" cy="28069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31507"/>
            <a:ext cx="3552056" cy="26640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018006"/>
            <a:ext cx="3819744" cy="28584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267" y="3860800"/>
            <a:ext cx="4000500" cy="2997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43400"/>
            <a:ext cx="3048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4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79" y="3284984"/>
            <a:ext cx="4953481" cy="31522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2712"/>
            <a:ext cx="4369668" cy="29131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022" y="257026"/>
            <a:ext cx="3617338" cy="26044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94216"/>
            <a:ext cx="225742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6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306" y="3068960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Н. Гоголя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: «</a:t>
            </a:r>
            <a:r>
              <a:rPr lang="ru-RU" sz="2000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Архитектура – та же летопись мира: она говорит, когда уже молчат и песни, и предания и когда ничего не говорит о погибшем народе».</a:t>
            </a:r>
            <a:endParaRPr lang="ru-RU" sz="20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1394" y="4797152"/>
            <a:ext cx="842493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Андрея Бурова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</a:t>
            </a: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«Архитектура – искусство не изобразительное, а созидательное. Оно не изображает предметы, а создаёт их».</a:t>
            </a:r>
            <a:endParaRPr lang="ru-RU" sz="2000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306" y="297726"/>
            <a:ext cx="886519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"АРХИТЕКТУРА"   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(лат.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architectura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, от греч.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architekthon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- строитель) (зодчество), искусство проектировать и строить здания и др. сооружения (также их комплексы), создающие материально организованную среду, необходимую людям для их жизни и деятельности, в соответствии с назначением, современными техническими возможностями и эстетическими воззрениями общества.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123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17032"/>
            <a:ext cx="3912870" cy="29346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24093"/>
            <a:ext cx="3788139" cy="28411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60648"/>
            <a:ext cx="3333750" cy="2667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75" y="183649"/>
            <a:ext cx="4668729" cy="373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1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Цель урока:</a:t>
            </a:r>
            <a:endParaRPr lang="ru-RU" sz="48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340768"/>
            <a:ext cx="8712968" cy="418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3200" b="1" dirty="0">
                <a:solidFill>
                  <a:schemeClr val="accent2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как отражается понятие красоты в архитектуре;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"/>
            </a:pPr>
            <a:r>
              <a:rPr lang="ru-RU" sz="3200" b="1" dirty="0">
                <a:solidFill>
                  <a:schemeClr val="accent2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как в архитектуре  проявляются  общественные идеи </a:t>
            </a:r>
            <a:r>
              <a:rPr lang="ru-RU" sz="3200" b="1" dirty="0" smtClean="0">
                <a:solidFill>
                  <a:schemeClr val="accent2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 в </a:t>
            </a:r>
            <a:r>
              <a:rPr lang="ru-RU" sz="3200" b="1" dirty="0">
                <a:solidFill>
                  <a:schemeClr val="accent2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конкретные исторические эпохи</a:t>
            </a:r>
            <a:r>
              <a:rPr lang="ru-RU" sz="3200" b="1" dirty="0" smtClean="0">
                <a:solidFill>
                  <a:schemeClr val="accent2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;</a:t>
            </a:r>
            <a:endParaRPr lang="ru-RU" sz="3200" b="1" dirty="0" smtClean="0">
              <a:solidFill>
                <a:schemeClr val="accent2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"/>
            </a:pPr>
            <a:r>
              <a:rPr lang="ru-RU" sz="3200" b="1" dirty="0" smtClean="0">
                <a:solidFill>
                  <a:schemeClr val="accent2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и </a:t>
            </a:r>
            <a:r>
              <a:rPr lang="ru-RU" sz="3200" b="1" dirty="0">
                <a:solidFill>
                  <a:schemeClr val="accent2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в практической творческой работе вы подведёте итог  своего проекта, ответив на вопрос:  какие, особенности </a:t>
            </a:r>
            <a:r>
              <a:rPr lang="ru-RU" sz="3200" b="1" dirty="0" smtClean="0">
                <a:solidFill>
                  <a:schemeClr val="accent2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нашего города говорят </a:t>
            </a:r>
            <a:r>
              <a:rPr lang="ru-RU" sz="3200" b="1" dirty="0">
                <a:solidFill>
                  <a:schemeClr val="accent2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о традициях в его облике, а какие — о новаторстве?</a:t>
            </a:r>
            <a:endParaRPr lang="ru-RU" sz="3200" b="1" dirty="0">
              <a:solidFill>
                <a:schemeClr val="accent2"/>
              </a:solidFill>
              <a:effectLst/>
              <a:latin typeface="Monotype Corsiva" panose="03010101010201010101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8141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7"/>
            <a:ext cx="4032448" cy="32259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15" y="3732817"/>
            <a:ext cx="4283077" cy="29002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937498"/>
            <a:ext cx="4312918" cy="26955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591" y="435969"/>
            <a:ext cx="3833752" cy="287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7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6017"/>
            <a:ext cx="3097666" cy="38899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394" y="418294"/>
            <a:ext cx="3416288" cy="50989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455621"/>
            <a:ext cx="4536504" cy="340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3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924944"/>
            <a:ext cx="2857500" cy="381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9" y="188640"/>
            <a:ext cx="4483100" cy="28956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18174"/>
            <a:ext cx="3737276" cy="498303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9136"/>
            <a:ext cx="2461549" cy="184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8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68960"/>
            <a:ext cx="269480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2857500" cy="42862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39" y="315541"/>
            <a:ext cx="4858975" cy="27534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717032"/>
            <a:ext cx="363870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4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542</TotalTime>
  <Words>171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Маша</dc:creator>
  <cp:lastModifiedBy>Маша</cp:lastModifiedBy>
  <cp:revision>26</cp:revision>
  <dcterms:created xsi:type="dcterms:W3CDTF">2014-01-19T08:43:13Z</dcterms:created>
  <dcterms:modified xsi:type="dcterms:W3CDTF">2014-01-21T19:42:31Z</dcterms:modified>
</cp:coreProperties>
</file>