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63" r:id="rId6"/>
    <p:sldId id="265" r:id="rId7"/>
    <p:sldId id="266" r:id="rId8"/>
    <p:sldId id="267" r:id="rId9"/>
    <p:sldId id="270" r:id="rId10"/>
    <p:sldId id="271" r:id="rId11"/>
    <p:sldId id="273" r:id="rId12"/>
    <p:sldId id="274" r:id="rId13"/>
    <p:sldId id="276" r:id="rId14"/>
    <p:sldId id="27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47A7-CFD2-458D-AEF5-18C733249F60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D9FC-932C-484B-91C9-2D52A88F68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47A7-CFD2-458D-AEF5-18C733249F60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D9FC-932C-484B-91C9-2D52A88F68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47A7-CFD2-458D-AEF5-18C733249F60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D9FC-932C-484B-91C9-2D52A88F68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47A7-CFD2-458D-AEF5-18C733249F60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D9FC-932C-484B-91C9-2D52A88F68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47A7-CFD2-458D-AEF5-18C733249F60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C48D9FC-932C-484B-91C9-2D52A88F68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47A7-CFD2-458D-AEF5-18C733249F60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D9FC-932C-484B-91C9-2D52A88F68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47A7-CFD2-458D-AEF5-18C733249F60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D9FC-932C-484B-91C9-2D52A88F68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47A7-CFD2-458D-AEF5-18C733249F60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D9FC-932C-484B-91C9-2D52A88F68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47A7-CFD2-458D-AEF5-18C733249F60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D9FC-932C-484B-91C9-2D52A88F68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47A7-CFD2-458D-AEF5-18C733249F60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D9FC-932C-484B-91C9-2D52A88F68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47A7-CFD2-458D-AEF5-18C733249F60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D9FC-932C-484B-91C9-2D52A88F68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D0B47A7-CFD2-458D-AEF5-18C733249F60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C48D9FC-932C-484B-91C9-2D52A88F68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_1ea54_35044ea8_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260648"/>
            <a:ext cx="4762500" cy="635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-756592" y="980728"/>
            <a:ext cx="6480720" cy="3600400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ContrastingRightFacing"/>
            <a:lightRig rig="threePt" dir="t"/>
          </a:scene3d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54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Хохломская</a:t>
            </a:r>
            <a:br>
              <a:rPr lang="ru-RU" sz="54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54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роспись</a:t>
            </a:r>
            <a:endParaRPr lang="ru-RU" sz="540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1c742_969312d7_X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96752"/>
            <a:ext cx="7556430" cy="5661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5faebe2f079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0"/>
            <a:ext cx="7620000" cy="5076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0_35bf3_4d802010_L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548680"/>
            <a:ext cx="6350000" cy="576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636065dh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03648" y="1376772"/>
            <a:ext cx="7308304" cy="5481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пп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908720"/>
            <a:ext cx="7848872" cy="5374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rticle_image-image-articl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7569061" cy="4810844"/>
          </a:xfrm>
          <a:prstGeom prst="rect">
            <a:avLst/>
          </a:prstGeom>
        </p:spPr>
      </p:pic>
      <p:pic>
        <p:nvPicPr>
          <p:cNvPr id="3" name="Рисунок 2" descr="article_image-image-article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772816"/>
            <a:ext cx="8422627" cy="4896544"/>
          </a:xfrm>
          <a:prstGeom prst="rect">
            <a:avLst/>
          </a:prstGeom>
        </p:spPr>
      </p:pic>
      <p:pic>
        <p:nvPicPr>
          <p:cNvPr id="4" name="Рисунок 3" descr="article_image-image-article4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799" y="1"/>
            <a:ext cx="366248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908720"/>
            <a:ext cx="3060134" cy="5661248"/>
          </a:xfrm>
          <a:prstGeom prst="rect">
            <a:avLst/>
          </a:prstGeom>
        </p:spPr>
      </p:pic>
      <p:pic>
        <p:nvPicPr>
          <p:cNvPr id="3" name="Рисунок 2" descr="kompternye_myshki_pod_hohlomu_40229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852936"/>
            <a:ext cx="3781425" cy="3810000"/>
          </a:xfrm>
          <a:prstGeom prst="rect">
            <a:avLst/>
          </a:prstGeom>
        </p:spPr>
      </p:pic>
      <p:pic>
        <p:nvPicPr>
          <p:cNvPr id="4" name="Рисунок 3" descr="article_image-image-articleа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88640"/>
            <a:ext cx="6552728" cy="5070886"/>
          </a:xfrm>
          <a:prstGeom prst="rect">
            <a:avLst/>
          </a:prstGeom>
        </p:spPr>
      </p:pic>
      <p:pic>
        <p:nvPicPr>
          <p:cNvPr id="5" name="Рисунок 4" descr="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31640" y="2492896"/>
            <a:ext cx="7493000" cy="398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rticle_image-image-articleыы.jpg"/>
          <p:cNvPicPr>
            <a:picLocks noChangeAspect="1"/>
          </p:cNvPicPr>
          <p:nvPr/>
        </p:nvPicPr>
        <p:blipFill>
          <a:blip r:embed="rId2" cstate="print"/>
          <a:srcRect l="7289" r="43326"/>
          <a:stretch>
            <a:fillRect/>
          </a:stretch>
        </p:blipFill>
        <p:spPr>
          <a:xfrm>
            <a:off x="5220072" y="188640"/>
            <a:ext cx="3672408" cy="4953330"/>
          </a:xfrm>
          <a:prstGeom prst="rect">
            <a:avLst/>
          </a:prstGeom>
        </p:spPr>
      </p:pic>
      <p:pic>
        <p:nvPicPr>
          <p:cNvPr id="3" name="Рисунок 2" descr="р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556792"/>
            <a:ext cx="5722533" cy="5004792"/>
          </a:xfrm>
          <a:prstGeom prst="rect">
            <a:avLst/>
          </a:prstGeom>
        </p:spPr>
      </p:pic>
      <p:pic>
        <p:nvPicPr>
          <p:cNvPr id="4" name="Рисунок 3" descr="ссс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404664"/>
            <a:ext cx="7200800" cy="60657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1f374a3166c2f8_lo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33181" cy="648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c8fe352799c627e_lo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47493" y="416232"/>
            <a:ext cx="4396507" cy="644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0px-HohlomskayaRospis_Lozhk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1628800"/>
            <a:ext cx="3175000" cy="2997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Рисунок 3" descr="5400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620688"/>
            <a:ext cx="3810000" cy="58864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 descr="250px-HohlomskayaRospis_Hlebnitsa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1124744"/>
            <a:ext cx="6218031" cy="46759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748603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30322">
            <a:off x="2088733" y="479214"/>
            <a:ext cx="6667500" cy="556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982777-ee62077183dd11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77728">
            <a:off x="342945" y="330044"/>
            <a:ext cx="5753339" cy="5951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f1308a1018d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188640"/>
            <a:ext cx="6522601" cy="6669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age_4cdc4a657199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692696"/>
            <a:ext cx="8309985" cy="5833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23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5113273" cy="5292190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4" name="Рисунок 3" descr="5400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977488"/>
            <a:ext cx="5616624" cy="5700873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3" name="Рисунок 2" descr="5400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188640"/>
            <a:ext cx="4176464" cy="6452637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ovsh-lebed-hohloma-585-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188640"/>
            <a:ext cx="5715000" cy="5715000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 descr="kovsh-lyubava-hohloma-593-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836712"/>
            <a:ext cx="5715000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lebed_ko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32656"/>
            <a:ext cx="8136904" cy="6102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lab7a1m12207234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96087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5lablacl12861285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2766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999901lab7a1m1220723447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-85385" y="0"/>
            <a:ext cx="9314770" cy="685799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Необычные вещи, расписанные под хохлому</a:t>
            </a:r>
            <a:endParaRPr lang="ru-RU" dirty="0"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3" name="Рисунок 2" descr="0a329d6b5f77607a4973ea0055313e9d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1700808"/>
            <a:ext cx="3810000" cy="4876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194_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916832"/>
            <a:ext cx="4330988" cy="44062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85</TotalTime>
  <Words>7</Words>
  <Application>Microsoft Office PowerPoint</Application>
  <PresentationFormat>Экран (4:3)</PresentationFormat>
  <Paragraphs>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Хохломская  роспись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Необычные вещи, расписанные под хохлому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Хохломская  роспись</dc:title>
  <dc:creator>User</dc:creator>
  <cp:lastModifiedBy>User</cp:lastModifiedBy>
  <cp:revision>16</cp:revision>
  <dcterms:created xsi:type="dcterms:W3CDTF">2012-01-16T13:25:07Z</dcterms:created>
  <dcterms:modified xsi:type="dcterms:W3CDTF">2014-01-06T14:10:02Z</dcterms:modified>
</cp:coreProperties>
</file>