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60" r:id="rId6"/>
    <p:sldId id="263" r:id="rId7"/>
    <p:sldId id="270" r:id="rId8"/>
    <p:sldId id="273" r:id="rId9"/>
    <p:sldId id="272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475DE-2A7A-4E61-AFD8-C932CACBD601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23F35-DF6D-4C80-B114-4A1D6DFF3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5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23F35-DF6D-4C80-B114-4A1D6DFF32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9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F9BC23-2D2C-4A21-A91E-4CB5F846C6FB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ECA9A6-105C-442E-AE63-E35980FB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23.jpe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1004" y="6093296"/>
            <a:ext cx="4680520" cy="617917"/>
          </a:xfrm>
        </p:spPr>
        <p:txBody>
          <a:bodyPr/>
          <a:lstStyle/>
          <a:p>
            <a:r>
              <a:rPr lang="ru-RU" dirty="0" smtClean="0"/>
              <a:t>Воробьёва Надежда Николаевна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4680520" cy="1133537"/>
          </a:xfrm>
        </p:spPr>
        <p:txBody>
          <a:bodyPr/>
          <a:lstStyle/>
          <a:p>
            <a:r>
              <a:rPr lang="ru-RU" dirty="0" smtClean="0"/>
              <a:t>Рисуем кувшин</a:t>
            </a:r>
            <a:endParaRPr lang="ru-RU" dirty="0"/>
          </a:p>
        </p:txBody>
      </p:sp>
      <p:pic>
        <p:nvPicPr>
          <p:cNvPr id="1027" name="Picture 3" descr="C:\Users\user\Desktop\первые уроки по ИЗО\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94882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7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5212"/>
            <a:ext cx="8676456" cy="1143000"/>
          </a:xfrm>
        </p:spPr>
        <p:txBody>
          <a:bodyPr/>
          <a:lstStyle/>
          <a:p>
            <a:r>
              <a:rPr lang="ru-RU" dirty="0">
                <a:effectLst/>
              </a:rPr>
              <a:t>1 этап построения кувшина</a:t>
            </a:r>
          </a:p>
        </p:txBody>
      </p:sp>
      <p:pic>
        <p:nvPicPr>
          <p:cNvPr id="5" name="Рисунок 4" descr="Начало работы над рисунком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7220"/>
            <a:ext cx="3744416" cy="529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1 этап построения кувшина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59" y="1227220"/>
            <a:ext cx="3672408" cy="5298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2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53023" y="188640"/>
            <a:ext cx="9900592" cy="1143000"/>
          </a:xfrm>
        </p:spPr>
        <p:txBody>
          <a:bodyPr/>
          <a:lstStyle/>
          <a:p>
            <a:r>
              <a:rPr lang="ru-RU" dirty="0">
                <a:effectLst/>
              </a:rPr>
              <a:t>Построение эллипсов, 2 этап</a:t>
            </a:r>
          </a:p>
        </p:txBody>
      </p:sp>
      <p:pic>
        <p:nvPicPr>
          <p:cNvPr id="5" name="Рисунок 4" descr="Построение эллипсов, 1 этап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9" y="1206783"/>
            <a:ext cx="3339465" cy="542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строение эллипсов, 2 этап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6783"/>
            <a:ext cx="3339465" cy="5426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8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72616" y="116632"/>
            <a:ext cx="9843650" cy="1143000"/>
          </a:xfrm>
        </p:spPr>
        <p:txBody>
          <a:bodyPr/>
          <a:lstStyle/>
          <a:p>
            <a:r>
              <a:rPr lang="ru-RU" dirty="0">
                <a:effectLst/>
              </a:rPr>
              <a:t>Построение эллипсов, 3 этап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Рисунок 4" descr="Построение эллипсов, 3 этап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0753"/>
            <a:ext cx="3528392" cy="551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Начало работы над объёмной формой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0130"/>
            <a:ext cx="3627497" cy="5415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1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620688"/>
            <a:ext cx="3816424" cy="1143000"/>
          </a:xfrm>
        </p:spPr>
        <p:txBody>
          <a:bodyPr/>
          <a:lstStyle/>
          <a:p>
            <a:r>
              <a:rPr lang="ru-RU" dirty="0">
                <a:effectLst/>
              </a:rPr>
              <a:t>граница светотени при освещении сверху и сбоку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" name="Рисунок 5" descr="граница светотени при освещении сбоку и сверху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0" y="476672"/>
            <a:ext cx="4921179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6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996279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Выявление </a:t>
            </a:r>
            <a:r>
              <a:rPr lang="ru-RU" dirty="0">
                <a:effectLst/>
              </a:rPr>
              <a:t>объёмной формы </a:t>
            </a:r>
            <a:r>
              <a:rPr lang="ru-RU" dirty="0" smtClean="0">
                <a:effectLst/>
              </a:rPr>
              <a:t>кувшина 4 этап</a:t>
            </a:r>
            <a:endParaRPr lang="ru-RU" dirty="0"/>
          </a:p>
        </p:txBody>
      </p:sp>
      <p:pic>
        <p:nvPicPr>
          <p:cNvPr id="5" name="Рисунок 4" descr="Штриховка освещённой части горшка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39465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исунок кувшина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36686" cy="5695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ервые уроки по ИЗО\untitled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57824" cy="63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ервые уроки по ИЗО\untitled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7" y="219296"/>
            <a:ext cx="308268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ервые уроки по ИЗО\untitled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9" y="260648"/>
            <a:ext cx="918052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ервые уроки по ИЗО\untitled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8" y="1085790"/>
            <a:ext cx="8914548" cy="41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1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ервые уроки по ИЗО\untitled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112568" cy="65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9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ервые уроки по ИЗО\untitled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3"/>
            <a:ext cx="6747514" cy="33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ервые уроки по ИЗО\0a04472602-materialy-dlya-tvorchestva-krynka-s-kryshko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188640"/>
            <a:ext cx="3168352" cy="35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9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rulber.ru/sites/default/files/kuvsh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198"/>
            <a:ext cx="4248472" cy="372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drulber.ru/sites/default/files/kuvsh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895200" cy="4082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9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ервые уроки по ИЗО\kuvsh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первые уроки по ИЗО\kuvsh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39" y="2708920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0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user\Desktop\первые уроки по ИЗО\kuvsh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9" y="332656"/>
            <a:ext cx="4735001" cy="35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drulber.ru/sites/default/files/kuvsh_12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967208" cy="4076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0634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33</Words>
  <Application>Microsoft Office PowerPoint</Application>
  <PresentationFormat>Экран (4:3)</PresentationFormat>
  <Paragraphs>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Рисуем кувшин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этап построения кувшина</vt:lpstr>
      <vt:lpstr>Построение эллипсов, 2 этап</vt:lpstr>
      <vt:lpstr>Построение эллипсов, 3 этап </vt:lpstr>
      <vt:lpstr>граница светотени при освещении сверху и сбоку </vt:lpstr>
      <vt:lpstr>Выявление объёмной формы кувшина 4 этап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кувшин</dc:title>
  <dc:creator>Воробьёва Н.Н</dc:creator>
  <cp:lastModifiedBy>user</cp:lastModifiedBy>
  <cp:revision>15</cp:revision>
  <dcterms:created xsi:type="dcterms:W3CDTF">2013-11-22T16:54:18Z</dcterms:created>
  <dcterms:modified xsi:type="dcterms:W3CDTF">2014-01-07T14:38:00Z</dcterms:modified>
</cp:coreProperties>
</file>