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2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47" d="100"/>
          <a:sy n="47" d="100"/>
        </p:scale>
        <p:origin x="-61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08B9071-1172-440C-AC7C-506010FEBB46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F07835-47F9-429C-92C3-E9624F7D6BB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F07835-47F9-429C-92C3-E9624F7D6BBD}" type="slidenum">
              <a:rPr lang="ru-RU" smtClean="0"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Заголовок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5" name="Подзаголовок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1" name="Дата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Прямоугольник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Прямоугольник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Рисунок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 cstate="print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1" name="Текст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7" name="Дата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158B07F-4290-41B3-BDA6-0C07E2F95FEB}" type="datetimeFigureOut">
              <a:rPr lang="ru-RU" smtClean="0"/>
              <a:t>21.12.2013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7C9781EC-D8AE-42E7-9D27-52F76A0F0F0D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Такие разные птицы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ru-RU" dirty="0" smtClean="0"/>
              <a:t>Учитель изобразительного искусства</a:t>
            </a:r>
          </a:p>
          <a:p>
            <a:r>
              <a:rPr lang="ru-RU" dirty="0" err="1" smtClean="0"/>
              <a:t>Э</a:t>
            </a:r>
            <a:r>
              <a:rPr lang="ru-RU" dirty="0" err="1" smtClean="0"/>
              <a:t>ц</a:t>
            </a:r>
            <a:r>
              <a:rPr lang="ru-RU" dirty="0" smtClean="0"/>
              <a:t> Валентина Сергеевна</a:t>
            </a:r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</a:t>
            </a:r>
            <a:r>
              <a:rPr lang="ru-RU" dirty="0" err="1" smtClean="0"/>
              <a:t>кракс</a:t>
            </a:r>
            <a:endParaRPr lang="ru-RU" dirty="0"/>
          </a:p>
        </p:txBody>
      </p:sp>
      <p:pic>
        <p:nvPicPr>
          <p:cNvPr id="4" name="Содержимое 3" descr="29688144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2432" y="1916832"/>
            <a:ext cx="4320480" cy="432048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Большой тукан</a:t>
            </a:r>
            <a:endParaRPr lang="ru-RU" dirty="0"/>
          </a:p>
        </p:txBody>
      </p:sp>
      <p:pic>
        <p:nvPicPr>
          <p:cNvPr id="4" name="Содержимое 3" descr="342643767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2432" y="1844824"/>
            <a:ext cx="4392488" cy="439248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dirty="0" smtClean="0"/>
              <a:t>Загадки о птицах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4000" dirty="0" smtClean="0">
                <a:solidFill>
                  <a:srgbClr val="00B050"/>
                </a:solidFill>
                <a:cs typeface="Aharoni" pitchFamily="2" charset="-79"/>
              </a:rPr>
              <a:t>Серая птаха в лесу живет,</a:t>
            </a:r>
            <a:br>
              <a:rPr lang="ru-RU" sz="4000" dirty="0" smtClean="0">
                <a:solidFill>
                  <a:srgbClr val="00B050"/>
                </a:solidFill>
                <a:cs typeface="Aharoni" pitchFamily="2" charset="-79"/>
              </a:rPr>
            </a:br>
            <a:r>
              <a:rPr lang="ru-RU" sz="4000" dirty="0" smtClean="0">
                <a:solidFill>
                  <a:srgbClr val="00B050"/>
                </a:solidFill>
                <a:cs typeface="Aharoni" pitchFamily="2" charset="-79"/>
              </a:rPr>
              <a:t>Повсюду чудесным певцом слывет.</a:t>
            </a:r>
            <a:endParaRPr lang="ru-RU" sz="4000" dirty="0">
              <a:solidFill>
                <a:srgbClr val="00B050"/>
              </a:solidFill>
              <a:cs typeface="Aharoni" pitchFamily="2" charset="-79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соловей</a:t>
            </a:r>
            <a:endParaRPr lang="ru-RU" dirty="0"/>
          </a:p>
        </p:txBody>
      </p:sp>
      <p:pic>
        <p:nvPicPr>
          <p:cNvPr id="4" name="Содержимое 3" descr="соловей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11760" y="1827456"/>
            <a:ext cx="3240360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3600" dirty="0" smtClean="0">
                <a:solidFill>
                  <a:srgbClr val="00B050"/>
                </a:solidFill>
              </a:rPr>
              <a:t>Эта птица хоть куда!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Не летает никогда,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Только бегает, как ветер.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Знают птицу все на свете.</a:t>
            </a:r>
            <a:endParaRPr lang="ru-RU" sz="3600" dirty="0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страус</a:t>
            </a:r>
            <a:endParaRPr lang="ru-RU" dirty="0"/>
          </a:p>
        </p:txBody>
      </p:sp>
      <p:pic>
        <p:nvPicPr>
          <p:cNvPr id="4" name="Содержимое 3" descr="страус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2453" y="1988840"/>
            <a:ext cx="5403480" cy="403244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sz="3600" dirty="0" smtClean="0">
                <a:solidFill>
                  <a:srgbClr val="00B050"/>
                </a:solidFill>
              </a:rPr>
              <a:t>Хоть я не молоток -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По дереву стучу: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В нем каждый уголок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Обследовать хочу.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Хожу я в шапке красной</a:t>
            </a:r>
            <a:br>
              <a:rPr lang="ru-RU" sz="3600" dirty="0" smtClean="0">
                <a:solidFill>
                  <a:srgbClr val="00B050"/>
                </a:solidFill>
              </a:rPr>
            </a:br>
            <a:r>
              <a:rPr lang="ru-RU" sz="3600" dirty="0" smtClean="0">
                <a:solidFill>
                  <a:srgbClr val="00B050"/>
                </a:solidFill>
              </a:rPr>
              <a:t>И акробат прекрасный</a:t>
            </a:r>
            <a:r>
              <a:rPr lang="ru-RU" dirty="0" smtClean="0"/>
              <a:t>.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дятел</a:t>
            </a:r>
            <a:endParaRPr lang="ru-RU" dirty="0"/>
          </a:p>
        </p:txBody>
      </p:sp>
      <p:pic>
        <p:nvPicPr>
          <p:cNvPr id="4" name="Содержимое 3" descr="dyate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98047" y="1609725"/>
            <a:ext cx="3157305" cy="4846638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8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тицы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29693" y="0"/>
            <a:ext cx="5227031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Золотоголовый</a:t>
            </a:r>
            <a:r>
              <a:rPr lang="ru-RU" dirty="0" smtClean="0"/>
              <a:t> королек</a:t>
            </a:r>
            <a:endParaRPr lang="ru-RU" dirty="0"/>
          </a:p>
        </p:txBody>
      </p:sp>
      <p:pic>
        <p:nvPicPr>
          <p:cNvPr id="4" name="Содержимое 3" descr="6811045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187624" y="1665536"/>
            <a:ext cx="4824536" cy="48245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Содержимое 3" descr="птицы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399502" y="0"/>
            <a:ext cx="4746474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  Спасибо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                за </a:t>
            </a:r>
          </a:p>
          <a:p>
            <a:pPr>
              <a:buNone/>
            </a:pPr>
            <a:r>
              <a:rPr lang="ru-RU" sz="4800" dirty="0" smtClean="0">
                <a:solidFill>
                  <a:schemeClr val="accent2"/>
                </a:solidFill>
              </a:rPr>
              <a:t>                    внимание !</a:t>
            </a:r>
            <a:endParaRPr lang="ru-RU" sz="4800" dirty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Белоголовый орлан</a:t>
            </a:r>
            <a:endParaRPr lang="ru-RU" dirty="0"/>
          </a:p>
        </p:txBody>
      </p:sp>
      <p:pic>
        <p:nvPicPr>
          <p:cNvPr id="4" name="Содержимое 3" descr="8932300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8416" y="1772816"/>
            <a:ext cx="4608512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павлин</a:t>
            </a:r>
            <a:endParaRPr lang="ru-RU" dirty="0"/>
          </a:p>
        </p:txBody>
      </p:sp>
      <p:pic>
        <p:nvPicPr>
          <p:cNvPr id="4" name="Содержимое 3" descr="604851135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72432" y="1700808"/>
            <a:ext cx="4536504" cy="4536504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Гульдова</a:t>
            </a:r>
            <a:r>
              <a:rPr lang="ru-RU" dirty="0" smtClean="0"/>
              <a:t> </a:t>
            </a:r>
            <a:r>
              <a:rPr lang="ru-RU" dirty="0" err="1" smtClean="0"/>
              <a:t>амадина</a:t>
            </a:r>
            <a:endParaRPr lang="ru-RU" dirty="0"/>
          </a:p>
        </p:txBody>
      </p:sp>
      <p:pic>
        <p:nvPicPr>
          <p:cNvPr id="4" name="Содержимое 3" descr="634501296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35696" y="1772816"/>
            <a:ext cx="4501232" cy="450123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мандаринка</a:t>
            </a:r>
            <a:endParaRPr lang="ru-RU" dirty="0"/>
          </a:p>
        </p:txBody>
      </p:sp>
      <p:pic>
        <p:nvPicPr>
          <p:cNvPr id="4" name="Содержимое 3" descr="100179368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656408" y="1844824"/>
            <a:ext cx="4608512" cy="4608512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err="1" smtClean="0"/>
              <a:t>Веероносный</a:t>
            </a:r>
            <a:r>
              <a:rPr lang="ru-RU" dirty="0" smtClean="0"/>
              <a:t> венценосный голубь</a:t>
            </a:r>
            <a:endParaRPr lang="ru-RU" dirty="0"/>
          </a:p>
        </p:txBody>
      </p:sp>
      <p:pic>
        <p:nvPicPr>
          <p:cNvPr id="4" name="Содержимое 3" descr="113613612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851184" y="1844824"/>
            <a:ext cx="4413736" cy="441373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Аист белый</a:t>
            </a:r>
            <a:endParaRPr lang="ru-RU" dirty="0"/>
          </a:p>
        </p:txBody>
      </p:sp>
      <p:pic>
        <p:nvPicPr>
          <p:cNvPr id="4" name="Содержимое 3" descr="123077861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28416" y="1916832"/>
            <a:ext cx="4464496" cy="446449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err="1" smtClean="0"/>
              <a:t>Белошапочная</a:t>
            </a:r>
            <a:r>
              <a:rPr lang="ru-RU" dirty="0" smtClean="0"/>
              <a:t> танагра</a:t>
            </a:r>
            <a:endParaRPr lang="ru-RU" dirty="0"/>
          </a:p>
        </p:txBody>
      </p:sp>
      <p:pic>
        <p:nvPicPr>
          <p:cNvPr id="4" name="Содержимое 3" descr="2242753787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088456" y="1916832"/>
            <a:ext cx="4104456" cy="4104456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5" presetClass="entr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3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9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2" grpId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зящная">
  <a:themeElements>
    <a:clrScheme name="Изящная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Изящная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66</TotalTime>
  <Words>58</Words>
  <Application>Microsoft Office PowerPoint</Application>
  <PresentationFormat>Экран (4:3)</PresentationFormat>
  <Paragraphs>27</Paragraphs>
  <Slides>21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Изящная</vt:lpstr>
      <vt:lpstr>Такие разные птицы</vt:lpstr>
      <vt:lpstr>Золотоголовый королек</vt:lpstr>
      <vt:lpstr>Белоголовый орлан</vt:lpstr>
      <vt:lpstr>павлин</vt:lpstr>
      <vt:lpstr>Гульдова амадина</vt:lpstr>
      <vt:lpstr>мандаринка</vt:lpstr>
      <vt:lpstr>Веероносный венценосный голубь</vt:lpstr>
      <vt:lpstr>Аист белый</vt:lpstr>
      <vt:lpstr>Белошапочная танагра</vt:lpstr>
      <vt:lpstr>Большой кракс</vt:lpstr>
      <vt:lpstr>Большой тукан</vt:lpstr>
      <vt:lpstr>Загадки о птицах</vt:lpstr>
      <vt:lpstr>Слайд 13</vt:lpstr>
      <vt:lpstr>соловей</vt:lpstr>
      <vt:lpstr>Слайд 15</vt:lpstr>
      <vt:lpstr>страус</vt:lpstr>
      <vt:lpstr>Слайд 17</vt:lpstr>
      <vt:lpstr>дятел</vt:lpstr>
      <vt:lpstr>Слайд 19</vt:lpstr>
      <vt:lpstr>Слайд 20</vt:lpstr>
      <vt:lpstr>Слайд 21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Такие разные птицы</dc:title>
  <dc:creator>Связной</dc:creator>
  <cp:lastModifiedBy>Связной</cp:lastModifiedBy>
  <cp:revision>7</cp:revision>
  <dcterms:created xsi:type="dcterms:W3CDTF">2013-12-21T14:55:34Z</dcterms:created>
  <dcterms:modified xsi:type="dcterms:W3CDTF">2013-12-21T16:02:27Z</dcterms:modified>
</cp:coreProperties>
</file>