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8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1C63-6EA8-4AB1-B5D8-500699C050D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CB34-3BD5-406A-8EEA-B7F8DFCEF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1C63-6EA8-4AB1-B5D8-500699C050D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CB34-3BD5-406A-8EEA-B7F8DFCEF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1C63-6EA8-4AB1-B5D8-500699C050D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CB34-3BD5-406A-8EEA-B7F8DFCEF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1C63-6EA8-4AB1-B5D8-500699C050D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CB34-3BD5-406A-8EEA-B7F8DFCEF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1C63-6EA8-4AB1-B5D8-500699C050D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CB34-3BD5-406A-8EEA-B7F8DFCEF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1C63-6EA8-4AB1-B5D8-500699C050D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CB34-3BD5-406A-8EEA-B7F8DFCEF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1C63-6EA8-4AB1-B5D8-500699C050D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CB34-3BD5-406A-8EEA-B7F8DFCEF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1C63-6EA8-4AB1-B5D8-500699C050D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EECB34-3BD5-406A-8EEA-B7F8DFCEF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1C63-6EA8-4AB1-B5D8-500699C050D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CB34-3BD5-406A-8EEA-B7F8DFCEF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1C63-6EA8-4AB1-B5D8-500699C050D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FEECB34-3BD5-406A-8EEA-B7F8DFCEF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D0F1C63-6EA8-4AB1-B5D8-500699C050D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CB34-3BD5-406A-8EEA-B7F8DFCEF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0F1C63-6EA8-4AB1-B5D8-500699C050D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FEECB34-3BD5-406A-8EEA-B7F8DFCEF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ИЗОБРАЖЕНИЕ ЧЕЛОВЕКА В ИСТОРИИ ИСКУССТВА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04664" y="4581128"/>
            <a:ext cx="10332640" cy="1752600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00B0F0"/>
                </a:solidFill>
              </a:rPr>
              <a:t>ПРЕЗЕНТАЦИЯ К УРОКУ ИЗО В 7 КЛАССЕ ВЫПОЛНЕНА УЧИТЕЛЕМ ИЗО </a:t>
            </a:r>
            <a:r>
              <a:rPr lang="ru-RU" sz="1200" dirty="0" smtClean="0">
                <a:solidFill>
                  <a:srgbClr val="00B0F0"/>
                </a:solidFill>
              </a:rPr>
              <a:t> </a:t>
            </a:r>
            <a:r>
              <a:rPr lang="ru-RU" sz="1200" dirty="0" smtClean="0">
                <a:solidFill>
                  <a:srgbClr val="00B0F0"/>
                </a:solidFill>
              </a:rPr>
              <a:t>БЕКАСОВОЙ И.А., МБОУ СОШ №</a:t>
            </a:r>
            <a:r>
              <a:rPr lang="ru-RU" sz="1200" dirty="0" smtClean="0">
                <a:solidFill>
                  <a:srgbClr val="00B0F0"/>
                </a:solidFill>
              </a:rPr>
              <a:t>1 </a:t>
            </a:r>
            <a:r>
              <a:rPr lang="ru-RU" sz="1200" dirty="0" smtClean="0">
                <a:solidFill>
                  <a:srgbClr val="00B0F0"/>
                </a:solidFill>
              </a:rPr>
              <a:t>Г. ЧЕХОВ</a:t>
            </a:r>
            <a:endParaRPr lang="ru-RU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3163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5" y="548680"/>
            <a:ext cx="3561123" cy="4896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8024" y="836712"/>
            <a:ext cx="3482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Древняя Греция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1916832"/>
            <a:ext cx="28956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Микеланджело. 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Давид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301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850" y="476671"/>
            <a:ext cx="2457430" cy="55131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39952" y="457512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rgbClr val="FFC000"/>
                </a:solidFill>
              </a:rPr>
              <a:t>Джорджоне (1477-1510)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 Юдифь с головой </a:t>
            </a:r>
            <a:r>
              <a:rPr lang="ru-RU" sz="2800" dirty="0" err="1" smtClean="0">
                <a:solidFill>
                  <a:srgbClr val="FFC000"/>
                </a:solidFill>
              </a:rPr>
              <a:t>Олоферна</a:t>
            </a:r>
            <a:r>
              <a:rPr lang="ru-RU" sz="2800" dirty="0" smtClean="0">
                <a:solidFill>
                  <a:srgbClr val="FFC000"/>
                </a:solidFill>
              </a:rPr>
              <a:t>  1504г.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5330" y="636028"/>
            <a:ext cx="4986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Эпоха Возрождения</a:t>
            </a:r>
            <a:endParaRPr lang="ru-RU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053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1027"/>
            <a:ext cx="464081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148478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Леонардо да Винчи - </a:t>
            </a:r>
            <a:r>
              <a:rPr lang="ru-RU" sz="2800" dirty="0" err="1" smtClean="0">
                <a:solidFill>
                  <a:srgbClr val="FFC000"/>
                </a:solidFill>
              </a:rPr>
              <a:t>Мона</a:t>
            </a:r>
            <a:r>
              <a:rPr lang="ru-RU" sz="2800" dirty="0" smtClean="0">
                <a:solidFill>
                  <a:srgbClr val="FFC000"/>
                </a:solidFill>
              </a:rPr>
              <a:t> Лиза.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 (Джоконда)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8903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1514 – 1515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Луврский</a:t>
            </a:r>
            <a:r>
              <a:rPr lang="ru-RU" dirty="0" smtClean="0"/>
              <a:t> музей. Париж, Франция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6511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340" y="548680"/>
            <a:ext cx="4500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http://www.travel.ru/wow/tadrart_acacus.html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340" y="1195011"/>
            <a:ext cx="4572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http://mathemlib.ru/books/item/f00/s00/z0000011/st018.shtml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9511" y="1700808"/>
            <a:ext cx="4516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http://kulturologie-twp.narod.ru/photoalbum3.html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708920"/>
            <a:ext cx="369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http://art-blog.uz/archives/1008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5304" y="32129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http://www.arts-museum.ru/data/fonds/ancient_world/2_1_i/0000_1000/3696_Imperator_Avgust_iz_Prima_Porta/index.php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8233" y="44033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http://2queens.ru/Articles/Dom-Hudozhnikov-Skulptory/Bozhestvennyj-Mikelandzhelo-David.aspx?ID=1464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2225" y="532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http://bjws.blogspot.ru/2011/08/judith-holofernes-1500s.html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341" y="59605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http://www.abc-people.com/data/leonardov/002pic.htm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859033"/>
            <a:ext cx="339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ИСТОЧНИКИ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81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058766"/>
            <a:ext cx="85665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“</a:t>
            </a:r>
            <a:r>
              <a:rPr lang="ru-RU" sz="4800" dirty="0" smtClean="0">
                <a:solidFill>
                  <a:srgbClr val="FFFF00"/>
                </a:solidFill>
              </a:rPr>
              <a:t>Человек – мера всех вещей</a:t>
            </a:r>
            <a:r>
              <a:rPr lang="en-US" sz="4800" dirty="0" smtClean="0">
                <a:solidFill>
                  <a:srgbClr val="FFFF00"/>
                </a:solidFill>
              </a:rPr>
              <a:t>”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</a:t>
            </a:r>
            <a:r>
              <a:rPr lang="ru-RU" dirty="0" smtClean="0"/>
              <a:t>                                                </a:t>
            </a:r>
            <a:r>
              <a:rPr lang="en-US" dirty="0" smtClean="0"/>
              <a:t> </a:t>
            </a:r>
            <a:r>
              <a:rPr lang="ru-RU" sz="3600" i="1" dirty="0" smtClean="0">
                <a:solidFill>
                  <a:srgbClr val="FFFF00"/>
                </a:solidFill>
              </a:rPr>
              <a:t>Протагор</a:t>
            </a:r>
            <a:endParaRPr lang="ru-RU" sz="36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708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1697" y="908720"/>
            <a:ext cx="7260299" cy="5445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76672"/>
            <a:ext cx="8489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Наскальная живопись Ливии (12 тыс. лет до н. э.)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175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Венера </a:t>
            </a:r>
            <a:r>
              <a:rPr lang="ru-RU" sz="2800" dirty="0" err="1" smtClean="0">
                <a:solidFill>
                  <a:srgbClr val="FFC000"/>
                </a:solidFill>
              </a:rPr>
              <a:t>Виллендорфская</a:t>
            </a:r>
            <a:endParaRPr lang="ru-RU" sz="2800" dirty="0" smtClean="0">
              <a:solidFill>
                <a:srgbClr val="FFC000"/>
              </a:solidFill>
            </a:endParaRPr>
          </a:p>
          <a:p>
            <a:endParaRPr lang="ru-RU" sz="2800" dirty="0" smtClean="0">
              <a:solidFill>
                <a:srgbClr val="FFC000"/>
              </a:solidFill>
            </a:endParaRPr>
          </a:p>
          <a:p>
            <a:r>
              <a:rPr lang="ru-RU" sz="2400" dirty="0" smtClean="0"/>
              <a:t>Венера </a:t>
            </a:r>
            <a:r>
              <a:rPr lang="ru-RU" sz="2400" dirty="0" err="1" smtClean="0"/>
              <a:t>Виллендорфская</a:t>
            </a:r>
            <a:r>
              <a:rPr lang="ru-RU" sz="2400" dirty="0" smtClean="0"/>
              <a:t> — небольшая статуэтка женской фигуры, обнаруженная в одном из древних захоронений близ местечка </a:t>
            </a:r>
            <a:r>
              <a:rPr lang="ru-RU" sz="2400" dirty="0" err="1" smtClean="0"/>
              <a:t>Виллендорф</a:t>
            </a:r>
            <a:r>
              <a:rPr lang="ru-RU" sz="2400" dirty="0" smtClean="0"/>
              <a:t> в </a:t>
            </a:r>
            <a:r>
              <a:rPr lang="ru-RU" sz="2400" dirty="0" err="1" smtClean="0"/>
              <a:t>Вахау</a:t>
            </a:r>
            <a:r>
              <a:rPr lang="ru-RU" sz="2400" dirty="0" smtClean="0"/>
              <a:t>, посёлке коммуны </a:t>
            </a:r>
            <a:r>
              <a:rPr lang="ru-RU" sz="2400" dirty="0" err="1" smtClean="0"/>
              <a:t>Агсбах</a:t>
            </a:r>
            <a:r>
              <a:rPr lang="ru-RU" sz="2400" dirty="0" smtClean="0"/>
              <a:t>, в Австрии археологом Йозефом </a:t>
            </a:r>
            <a:r>
              <a:rPr lang="ru-RU" sz="2400" dirty="0" err="1" smtClean="0"/>
              <a:t>Сомбати</a:t>
            </a:r>
            <a:r>
              <a:rPr lang="ru-RU" sz="2400" dirty="0" smtClean="0"/>
              <a:t> 7 августа 1908 года.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3880" y="273252"/>
            <a:ext cx="3342535" cy="54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5628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913501"/>
            <a:ext cx="8532440" cy="5419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26" y="390281"/>
            <a:ext cx="913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Изображение человека в искусстве </a:t>
            </a:r>
            <a:r>
              <a:rPr lang="ru-RU" sz="2800" dirty="0">
                <a:solidFill>
                  <a:srgbClr val="00B0F0"/>
                </a:solidFill>
              </a:rPr>
              <a:t>Д</a:t>
            </a:r>
            <a:r>
              <a:rPr lang="ru-RU" sz="2800" dirty="0" smtClean="0">
                <a:solidFill>
                  <a:srgbClr val="00B0F0"/>
                </a:solidFill>
              </a:rPr>
              <a:t>ревнего Египта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454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670403"/>
            <a:ext cx="3992880" cy="54330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008" y="670403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solidFill>
                  <a:srgbClr val="00B0F0"/>
                </a:solidFill>
              </a:rPr>
              <a:t>Зодчий </a:t>
            </a:r>
            <a:r>
              <a:rPr lang="ru-RU" sz="3600" dirty="0" err="1" smtClean="0">
                <a:solidFill>
                  <a:srgbClr val="00B0F0"/>
                </a:solidFill>
              </a:rPr>
              <a:t>Хесира</a:t>
            </a:r>
            <a:r>
              <a:rPr lang="ru-RU" sz="3600" dirty="0" smtClean="0">
                <a:solidFill>
                  <a:srgbClr val="00B0F0"/>
                </a:solidFill>
              </a:rPr>
              <a:t>. </a:t>
            </a:r>
          </a:p>
          <a:p>
            <a:endParaRPr lang="ru-RU" sz="3600" dirty="0">
              <a:solidFill>
                <a:srgbClr val="00B0F0"/>
              </a:solidFill>
            </a:endParaRPr>
          </a:p>
          <a:p>
            <a:r>
              <a:rPr lang="ru-RU" dirty="0" smtClean="0"/>
              <a:t>Фрагмент деревянной панели из гробницы </a:t>
            </a:r>
            <a:r>
              <a:rPr lang="ru-RU" dirty="0" err="1" smtClean="0"/>
              <a:t>Хесиры</a:t>
            </a:r>
            <a:r>
              <a:rPr lang="ru-RU" dirty="0" smtClean="0"/>
              <a:t> в </a:t>
            </a:r>
            <a:r>
              <a:rPr lang="ru-RU" dirty="0" err="1" smtClean="0"/>
              <a:t>Саккаре</a:t>
            </a:r>
            <a:r>
              <a:rPr lang="ru-RU" dirty="0" smtClean="0"/>
              <a:t>. XXVIII в. до н. э.</a:t>
            </a:r>
          </a:p>
          <a:p>
            <a:r>
              <a:rPr lang="ru-RU" dirty="0" smtClean="0"/>
              <a:t> Рельеф </a:t>
            </a:r>
            <a:r>
              <a:rPr lang="ru-RU" dirty="0" err="1" smtClean="0"/>
              <a:t>Хесиры</a:t>
            </a:r>
            <a:r>
              <a:rPr lang="ru-RU" dirty="0" smtClean="0"/>
              <a:t> - не только лучший образец древнеегипетского рельефного портрета, не только древнейшее в мире художественное произведение на дереве, но и научное свидетельство о древнеегипетской системе архитектурного </a:t>
            </a:r>
            <a:r>
              <a:rPr lang="ru-RU" dirty="0" err="1" smtClean="0"/>
              <a:t>пропорционирования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3058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386795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2744" y="2043690"/>
            <a:ext cx="431925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Мирон. Дискобол.</a:t>
            </a:r>
          </a:p>
          <a:p>
            <a:endParaRPr lang="ru-RU" dirty="0"/>
          </a:p>
          <a:p>
            <a:r>
              <a:rPr lang="ru-RU" dirty="0" smtClean="0"/>
              <a:t> V в. до н.э. Римская копия с бронзовой статуи.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2745" y="375416"/>
            <a:ext cx="5832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Изображение человека в Древней Греции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61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86521"/>
            <a:ext cx="2324100" cy="635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79912" y="62068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«</a:t>
            </a:r>
            <a:r>
              <a:rPr lang="ru-RU" sz="3200" dirty="0" err="1" smtClean="0">
                <a:solidFill>
                  <a:srgbClr val="FFC000"/>
                </a:solidFill>
              </a:rPr>
              <a:t>Вене́ра</a:t>
            </a:r>
            <a:r>
              <a:rPr lang="ru-RU" sz="3200" dirty="0" smtClean="0">
                <a:solidFill>
                  <a:srgbClr val="FFC000"/>
                </a:solidFill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</a:rPr>
              <a:t>Мило́сская</a:t>
            </a:r>
            <a:r>
              <a:rPr lang="ru-RU" sz="3200" dirty="0" smtClean="0">
                <a:solidFill>
                  <a:srgbClr val="FFC000"/>
                </a:solidFill>
              </a:rPr>
              <a:t>» </a:t>
            </a:r>
            <a:r>
              <a:rPr lang="ru-RU" dirty="0" smtClean="0"/>
              <a:t>— </a:t>
            </a:r>
            <a:r>
              <a:rPr lang="ru-RU" sz="2400" dirty="0" smtClean="0">
                <a:solidFill>
                  <a:srgbClr val="00B0F0"/>
                </a:solidFill>
              </a:rPr>
              <a:t>знаменитая древнегреческая скульптура, созданная приблизительно между 130 и 100 годами до нашей эры.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8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48680"/>
            <a:ext cx="3375248" cy="50741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9952" y="177281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Цезарь </a:t>
            </a:r>
            <a:r>
              <a:rPr lang="ru-RU" sz="2800" dirty="0" err="1" smtClean="0">
                <a:solidFill>
                  <a:srgbClr val="FFC000"/>
                </a:solidFill>
              </a:rPr>
              <a:t>Октавиан</a:t>
            </a:r>
            <a:r>
              <a:rPr lang="ru-RU" sz="2800" dirty="0" smtClean="0">
                <a:solidFill>
                  <a:srgbClr val="FFC000"/>
                </a:solidFill>
              </a:rPr>
              <a:t> Август из Прима Порта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 </a:t>
            </a:r>
            <a:r>
              <a:rPr lang="ru-RU" dirty="0" smtClean="0"/>
              <a:t>(63 г. до н.э. - 14 г. н.э.)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692696"/>
            <a:ext cx="3038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B0F0"/>
                </a:solidFill>
              </a:rPr>
              <a:t>Древний Рим</a:t>
            </a:r>
            <a:endParaRPr lang="ru-RU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48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105</TotalTime>
  <Words>269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ИЗОБРАЖЕНИЕ ЧЕЛОВЕКА В ИСТОРИИ ИСКУССТВА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ИЗОБРАЖЕНИЕ ЧЕЛОВЕКА В ИСТОРИИ ИСКУССТВА</dc:title>
  <dc:creator>user</dc:creator>
  <cp:lastModifiedBy>User</cp:lastModifiedBy>
  <cp:revision>13</cp:revision>
  <dcterms:created xsi:type="dcterms:W3CDTF">2013-09-10T17:19:25Z</dcterms:created>
  <dcterms:modified xsi:type="dcterms:W3CDTF">2013-12-18T18:14:37Z</dcterms:modified>
</cp:coreProperties>
</file>