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1" r:id="rId2"/>
    <p:sldId id="283" r:id="rId3"/>
    <p:sldId id="284" r:id="rId4"/>
    <p:sldId id="285" r:id="rId5"/>
    <p:sldId id="257" r:id="rId6"/>
    <p:sldId id="270" r:id="rId7"/>
    <p:sldId id="258" r:id="rId8"/>
    <p:sldId id="260" r:id="rId9"/>
    <p:sldId id="262" r:id="rId10"/>
    <p:sldId id="265" r:id="rId11"/>
    <p:sldId id="266" r:id="rId12"/>
    <p:sldId id="267" r:id="rId13"/>
    <p:sldId id="268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yrillicOld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yrillicOld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yrillicOld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yrillicOld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yrillicOld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B4"/>
    <a:srgbClr val="B02A00"/>
    <a:srgbClr val="821F00"/>
    <a:srgbClr val="CC0000"/>
    <a:srgbClr val="0066CC"/>
    <a:srgbClr val="CC3300"/>
    <a:srgbClr val="3366FF"/>
    <a:srgbClr val="0058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576" autoAdjust="0"/>
  </p:normalViewPr>
  <p:slideViewPr>
    <p:cSldViewPr>
      <p:cViewPr>
        <p:scale>
          <a:sx n="75" d="100"/>
          <a:sy n="75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B43A-05CF-4534-A769-F65497A99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8864-05F0-4776-ADE5-5A3BD2D1F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00D1-522F-406F-AACC-78E5C1CF9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136E-308B-43D7-8078-D85CD9AA2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9819E-6ED4-4299-A089-1D361CFBA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9F97-C6B4-4A93-B38D-F98D02E6B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E2DE-B418-4C48-83A7-4735B2BF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A868C-CCAF-49E3-8C9B-D9A175BF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3F45-3536-46A9-8A4A-60CCD09DD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91BD-1682-4F37-BA13-BD86C7B74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E6FD-B794-4F2F-9BAC-3DBDA8541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2B1B246-FA58-4705-875A-ADE9CB933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33.jpeg"/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12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5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21" Type="http://schemas.openxmlformats.org/officeDocument/2006/relationships/image" Target="../media/image54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.jpeg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idx="1"/>
          </p:nvPr>
        </p:nvSpPr>
        <p:spPr>
          <a:xfrm>
            <a:off x="755650" y="765175"/>
            <a:ext cx="7704138" cy="52562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«Красиво жить - не просто звук пустой,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Лишь тот, кто в мире красоту умножил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Трудом, борьбой,- тот жизнь красиво прожил».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Иоганесса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Бехер</a:t>
            </a:r>
          </a:p>
          <a:p>
            <a:pPr algn="ctr" eaLnBrk="1" hangingPunct="1">
              <a:buFontTx/>
              <a:buNone/>
            </a:pPr>
            <a:endParaRPr lang="ru-RU" sz="1400" b="1" dirty="0" smtClean="0">
              <a:solidFill>
                <a:srgbClr val="0058B0"/>
              </a:solidFill>
              <a:latin typeface="Times New Roman" pitchFamily="18" charset="0"/>
            </a:endParaRPr>
          </a:p>
        </p:txBody>
      </p:sp>
      <p:pic>
        <p:nvPicPr>
          <p:cNvPr id="39944" name="Picture 8" descr="Сарафанчик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644900"/>
            <a:ext cx="1208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Орнамент 6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632700" cy="10445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3797" name="Picture 5" descr="Орнамент 10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157788"/>
            <a:ext cx="7632700" cy="10080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3798" name="Picture 6" descr="Орнамент 11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565400"/>
            <a:ext cx="7343775" cy="176371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Подузор 1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7343775" cy="115728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4823" name="Picture 7" descr="Подузор 2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076700"/>
            <a:ext cx="7343775" cy="1146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4" name="Picture 8" descr="Орнамент 13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373688"/>
            <a:ext cx="7632700" cy="6445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4826" name="Picture 10" descr="Подузор 16_новый разм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284538"/>
            <a:ext cx="7632700" cy="6461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4827" name="Picture 11" descr="Заставка 17_новый разме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765175"/>
            <a:ext cx="7632700" cy="10429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Кокошник ук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632700" cy="10477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5845" name="Picture 5" descr="Кокошничек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89138"/>
            <a:ext cx="439261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Укр сар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632700" cy="1047750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6869" name="Picture 5" descr="Сарафанчик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9138"/>
            <a:ext cx="22098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6551612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58B0"/>
                </a:solidFill>
                <a:latin typeface="Times New Roman" pitchFamily="18" charset="0"/>
              </a:rPr>
              <a:t>В презентации использованы иллюстрации русских народных костюмов, выполненные для оформления </a:t>
            </a:r>
            <a:r>
              <a:rPr lang="ru-RU" sz="2000" dirty="0" err="1" smtClean="0">
                <a:solidFill>
                  <a:srgbClr val="0058B0"/>
                </a:solidFill>
                <a:latin typeface="Times New Roman" pitchFamily="18" charset="0"/>
              </a:rPr>
              <a:t>историко</a:t>
            </a:r>
            <a:r>
              <a:rPr lang="ru-RU" sz="2000" dirty="0" smtClean="0">
                <a:solidFill>
                  <a:srgbClr val="0058B0"/>
                </a:solidFill>
                <a:latin typeface="Times New Roman" pitchFamily="18" charset="0"/>
              </a:rPr>
              <a:t> - этнографического справочника «Народы мира» художником - графиком</a:t>
            </a:r>
            <a:r>
              <a:rPr lang="ru-RU" sz="2000" dirty="0" smtClean="0">
                <a:latin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CC3300"/>
                </a:solidFill>
                <a:latin typeface="Times New Roman" pitchFamily="18" charset="0"/>
              </a:rPr>
              <a:t>Маланичевым</a:t>
            </a:r>
            <a:r>
              <a:rPr lang="ru-RU" sz="2000" dirty="0" smtClean="0">
                <a:solidFill>
                  <a:srgbClr val="CC3300"/>
                </a:solidFill>
                <a:latin typeface="Times New Roman" pitchFamily="18" charset="0"/>
              </a:rPr>
              <a:t>  Робертом Ивановичем. </a:t>
            </a:r>
            <a:r>
              <a:rPr lang="ru-RU" sz="2000" dirty="0" smtClean="0">
                <a:solidFill>
                  <a:srgbClr val="0058B0"/>
                </a:solidFill>
                <a:latin typeface="Times New Roman" pitchFamily="18" charset="0"/>
              </a:rPr>
              <a:t>Издательство «Советская энциклопедия». Москва. 1988 год.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</a:t>
            </a:r>
            <a:endParaRPr lang="ru-RU" dirty="0" smtClean="0">
              <a:solidFill>
                <a:srgbClr val="0066CC"/>
              </a:solidFill>
              <a:latin typeface="CyrillicOld"/>
            </a:endParaRPr>
          </a:p>
        </p:txBody>
      </p:sp>
      <p:pic>
        <p:nvPicPr>
          <p:cNvPr id="55300" name="Picture 4" descr="Х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632700" cy="6762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Летний костю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73100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6325" name="Picture 5" descr="19 век 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165576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6" name="Picture 6" descr="Сарафан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349500"/>
            <a:ext cx="1887538" cy="35274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7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5734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 descr="2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47974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0767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675" y="2492375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5300663"/>
            <a:ext cx="3095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17" descr="Рубах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2636838"/>
            <a:ext cx="22653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Picture 18" descr="Сарафа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3213100"/>
            <a:ext cx="277336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Picture 19" descr="Кушак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3860800"/>
            <a:ext cx="22399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0" name="Picture 20" descr="Повойник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4437063"/>
            <a:ext cx="30543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1" name="Picture 21" descr="Лапти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3438" y="5157788"/>
            <a:ext cx="21336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Нарядный костю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7349" name="Picture 5" descr="19 век 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700213"/>
            <a:ext cx="1655763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7350" name="Picture 6" descr="Душегре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420938"/>
            <a:ext cx="1852612" cy="34448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7351" name="Picture 7" descr="1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3644900"/>
            <a:ext cx="301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2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63683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3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465296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4-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213" y="5373688"/>
            <a:ext cx="369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5" descr="Душегре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663" y="2852738"/>
            <a:ext cx="305752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6" descr="Кокошни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3573463"/>
            <a:ext cx="318135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 descr="Сапог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4663" y="4868863"/>
            <a:ext cx="23749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9" descr="Сарафан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4663" y="4221163"/>
            <a:ext cx="2773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Зимний костю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064500" cy="9556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58373" name="Picture 5" descr="19 век 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773238"/>
            <a:ext cx="1655762" cy="346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8374" name="Picture 6" descr="Зимняя одеж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8638" y="2420938"/>
            <a:ext cx="1827212" cy="3455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8375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37163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2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422116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70827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3213100"/>
            <a:ext cx="309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 descr="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5229225"/>
            <a:ext cx="309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7" descr="Зипу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6100" y="2565400"/>
            <a:ext cx="20701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18" descr="Вареж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6100" y="3284538"/>
            <a:ext cx="28003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19" descr="Кич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6100" y="4005263"/>
            <a:ext cx="2133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 descr="Шаль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6100" y="4724400"/>
            <a:ext cx="1908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 descr="Валенки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6100" y="5445125"/>
            <a:ext cx="27066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8064500" cy="96361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082" name="Picture 10" descr="Заставка 4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700213"/>
            <a:ext cx="1728788" cy="3619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3" name="Picture 11" descr="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205038"/>
            <a:ext cx="1617662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4" name="Picture 12" descr="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2205038"/>
            <a:ext cx="1614487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85" name="Picture 13" descr="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2205038"/>
            <a:ext cx="1617663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099" name="Picture 27" descr="НК 11_новый разм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2205038"/>
            <a:ext cx="1612900" cy="30241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0" name="Picture 58" descr="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2205038"/>
            <a:ext cx="1662113" cy="31162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1" name="Picture 59" descr="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2205038"/>
            <a:ext cx="1654175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2" name="Picture 60" descr="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2205038"/>
            <a:ext cx="1654175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3" name="Picture 61" descr="Н к 16_новый разме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2205038"/>
            <a:ext cx="1652587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4" name="Picture 62" descr="Н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2205038"/>
            <a:ext cx="1652587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5" name="Picture 63" descr="НК 10_новый размер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775" y="2205038"/>
            <a:ext cx="1652588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6" name="Picture 64" descr="Т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9563" y="2205038"/>
            <a:ext cx="1654175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7" name="Picture 65" descr="Н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8363" y="2205038"/>
            <a:ext cx="1652587" cy="3095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138" name="Picture 66" descr="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8675" y="2205038"/>
            <a:ext cx="1651000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39" name="Picture 67" descr="Н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1775" y="2205038"/>
            <a:ext cx="1652588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0" name="Picture 68" descr="Н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463" y="2205038"/>
            <a:ext cx="1652587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1" name="Picture 69" descr="Н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88125" y="2205038"/>
            <a:ext cx="1655763" cy="30956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142" name="Picture 70" descr="Губернии и районы России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51050" y="5516563"/>
            <a:ext cx="5160963" cy="5508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3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3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3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3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3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3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3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3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Т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632700" cy="1068387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8918" name="Picture 6" descr="Заставки 19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629275"/>
            <a:ext cx="7632700" cy="41751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38919" name="Picture 7" descr="Т К 1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989138"/>
            <a:ext cx="23082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Т К 2_новый разм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060575"/>
            <a:ext cx="2333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Т К 3_новый разме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2060575"/>
            <a:ext cx="23177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Заставка 5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632700" cy="87471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108" name="Picture 12" descr="Заставка 5переделанная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157788"/>
            <a:ext cx="7632700" cy="8667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4109" name="Picture 13" descr="Красный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060575"/>
            <a:ext cx="15113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Белый_новый разм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060575"/>
            <a:ext cx="15128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Синий_новый разме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2060575"/>
            <a:ext cx="15128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Серый_новый разм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2060575"/>
            <a:ext cx="15128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ОРНАМЕНТ 1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565400"/>
            <a:ext cx="7343775" cy="16017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149" name="Picture 5" descr="Орнамент 6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836613"/>
            <a:ext cx="7632700" cy="104457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6151" name="Picture 7" descr="Орнамент 7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994275"/>
            <a:ext cx="7632700" cy="10255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Орнамент 8_новый разм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013325"/>
            <a:ext cx="7632700" cy="1008063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</p:spPr>
      </p:pic>
      <p:pic>
        <p:nvPicPr>
          <p:cNvPr id="27654" name="Picture 6" descr="Орнамент 9_нов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565400"/>
            <a:ext cx="7272338" cy="18494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7655" name="Picture 7" descr="Заставка 17_нов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836613"/>
            <a:ext cx="7632700" cy="10429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rillicOl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yrillicOld" pitchFamily="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69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Косова</dc:creator>
  <cp:lastModifiedBy>Asus</cp:lastModifiedBy>
  <cp:revision>118</cp:revision>
  <dcterms:created xsi:type="dcterms:W3CDTF">2012-11-29T17:33:00Z</dcterms:created>
  <dcterms:modified xsi:type="dcterms:W3CDTF">2014-01-17T11:07:12Z</dcterms:modified>
</cp:coreProperties>
</file>