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B4333A-A6DC-412D-8009-F94D6097070A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626089-8068-4F3F-A836-AB323FF7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F54157-5BF4-4442-B45A-B2F51A827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0174E2-2590-4D31-8F78-1B9A71898D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188F9-1E87-48E3-80D4-D645F4A88B5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AA447D-BD0E-4F52-A098-6EBDA8CF8B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EBB59-F08A-4D13-8AA0-7DEE5DAC82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45CF-CC20-42F1-BEA7-F383028D1057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3392-B0AE-4B63-852B-0CB50652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6D6F-0E9C-47D0-890A-DB64DA24A59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B8F9-9267-421A-BABC-ADA2C6CF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482A-E60C-4922-8573-E20F7835655A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9E35-201E-4DBE-9520-866283E4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D220-88F8-4535-AEDA-C0E7DB4FE1F6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5A47-588C-4699-975A-B808541B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9E7D-1BDB-4C58-9E95-6762C9B11A8C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052F-83C9-4182-9F99-81FFD860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47C3-48D0-41D1-A3B1-0442FB93F44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9F68-956C-465B-9F8A-35355CCB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8E80-5B37-46D2-B95A-3A4623026140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A6EE-EEFE-4FF9-9528-C5971380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0568-39FC-4864-BD19-A0C17A55E2CF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50E5-00C1-4218-A260-07EB208B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827-47CB-4AA2-B67A-9553718AC65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654F-992C-44FB-B58C-9D8B88BFF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BF14-7124-443A-BA8E-6471EE8A190A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040A-793F-492F-89F3-786E4104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Лето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981075"/>
            <a:ext cx="29797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1268413"/>
            <a:ext cx="34988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sndAc>
      <p:stSnd>
        <p:snd r:embed="rId1" name="Записанный звук10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940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6000" smtClean="0">
                <a:solidFill>
                  <a:srgbClr val="D60093"/>
                </a:solidFill>
                <a:effectLst/>
              </a:rPr>
              <a:t>В каждом из нас есть маленькое солнце – доброта. </a:t>
            </a:r>
            <a:br>
              <a:rPr lang="ru-RU" sz="6000" smtClean="0">
                <a:solidFill>
                  <a:srgbClr val="D60093"/>
                </a:solidFill>
                <a:effectLst/>
              </a:rPr>
            </a:br>
            <a:r>
              <a:rPr lang="ru-RU" sz="6000" smtClean="0">
                <a:solidFill>
                  <a:srgbClr val="D60093"/>
                </a:solidFill>
                <a:effectLst/>
              </a:rPr>
              <a:t/>
            </a:r>
            <a:br>
              <a:rPr lang="ru-RU" sz="6000" smtClean="0">
                <a:solidFill>
                  <a:srgbClr val="D60093"/>
                </a:solidFill>
                <a:effectLst/>
              </a:rPr>
            </a:br>
            <a:r>
              <a:rPr lang="ru-RU" sz="6000" smtClean="0">
                <a:solidFill>
                  <a:srgbClr val="D60093"/>
                </a:solidFill>
                <a:effectLst/>
              </a:rPr>
              <a:t>Что такое доброта?</a:t>
            </a:r>
            <a:br>
              <a:rPr lang="ru-RU" sz="6000" smtClean="0">
                <a:solidFill>
                  <a:srgbClr val="D60093"/>
                </a:solidFill>
                <a:effectLst/>
              </a:rPr>
            </a:br>
            <a:endParaRPr lang="ru-RU" smtClean="0">
              <a:solidFill>
                <a:srgbClr val="D6009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/>
              </a:rPr>
              <a:t>«Доброта – это…»</a:t>
            </a:r>
            <a:br>
              <a:rPr lang="ru-RU" sz="6000" dirty="0" smtClean="0">
                <a:solidFill>
                  <a:srgbClr val="FF0000"/>
                </a:solidFill>
                <a:effectLst/>
              </a:rPr>
            </a:br>
            <a:endParaRPr lang="ru-RU" sz="60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Добрый человек – это тот, кто любит людей и помогает им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«Добрые дела красят человека»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0543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– Как вы понимаете смысл этой пословицы? 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Никому не нравятся люди, совершающие плохие поступки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Хорошие поступки человека говорят о том, что он добрый человек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В жизни надо стремиться всегда и во всем быть полезным людям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30007629</Template>
  <TotalTime>93</TotalTime>
  <Words>66</Words>
  <Application>Microsoft Office PowerPoint</Application>
  <PresentationFormat>Экран (4:3)</PresentationFormat>
  <Paragraphs>15</Paragraphs>
  <Slides>5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Calibri</vt:lpstr>
      <vt:lpstr>Arial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Слайд 1</vt:lpstr>
      <vt:lpstr>В каждом из нас есть маленькое солнце – доброта.   Что такое доброта? </vt:lpstr>
      <vt:lpstr>«Доброта – это…» </vt:lpstr>
      <vt:lpstr>«Добрые дела красят человека»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</dc:title>
  <dc:creator>Любовь</dc:creator>
  <cp:lastModifiedBy>Павел</cp:lastModifiedBy>
  <cp:revision>20</cp:revision>
  <dcterms:created xsi:type="dcterms:W3CDTF">2010-03-27T04:18:26Z</dcterms:created>
  <dcterms:modified xsi:type="dcterms:W3CDTF">2013-03-16T04:50:17Z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