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83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4AFE94-4BEB-4771-9735-EDBC9DFC643D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45B0DE-3777-49DB-93AE-7E05B4F51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E77D27-FAB3-4493-BC7A-630B0F1D7C9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D713C2-25A6-449C-8059-6064F45E5E7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949019-01A4-41AB-8369-CC36763B817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9A9678-85A0-49C0-9C26-11FFFB617F5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54590-EAC8-482C-9DA7-BF26ACF3D0BF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2BA03-71A6-48EB-B6FE-C0BBD49FA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3CF6-09C4-4978-AF8B-13AD996C9685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496E-4225-44BC-BC66-DD295F8FE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364F-B8E3-4D05-9ED0-3A8B1CB671B0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9450D-8009-42AE-A871-FFC06E5FC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893E6-9280-4B2F-8B12-ADF3FDFB63A4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902B6-C7BA-464E-A8D6-3C2C683CD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211F-1925-4D8D-8E92-04B22540E016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DAC3-EF74-4B7F-8D2B-B2E45D10B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0683-7F56-4816-90CF-658217289BD7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6F54-B07C-4E40-9C78-F00389E89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3E623-6E90-4171-86FD-6E3FC7A95800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9AE2-34A8-4260-AD21-51BF3BDF3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DC50-6CD3-42BB-8D15-C797785F4B18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9434-934E-4925-B6A8-8C26DFE56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99E2B-30EB-4687-9FDD-8CA2BF723AD9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9EB8-28E9-4AEA-B838-2B6238171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378C-EFEE-4E4F-BCDF-BEE28E68B458}" type="datetimeFigureOut">
              <a:rPr lang="ru-RU"/>
              <a:pPr>
                <a:defRPr/>
              </a:pPr>
              <a:t>16.03.2013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63C1-5E86-4D36-89B4-E340264B5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26.10.2009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dirty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Лето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1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6334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dirty="0" smtClean="0">
                <a:solidFill>
                  <a:srgbClr val="D60093"/>
                </a:solidFill>
                <a:effectLst/>
              </a:rPr>
              <a:t>КГКСКОУ СКШИ 8 вида 11 п. Ванино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15362" name="Заголовок 1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8569325" cy="15128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800" smtClean="0">
                <a:solidFill>
                  <a:srgbClr val="FF0000"/>
                </a:solidFill>
                <a:latin typeface="Monotype Corsiva" pitchFamily="66" charset="0"/>
              </a:rPr>
              <a:t>ДОБРОЕ  ОТНОШЕНИЕ  К ОКРУЖАЮЩИМ</a:t>
            </a:r>
            <a:endParaRPr lang="ru-RU" sz="4800" smtClean="0">
              <a:latin typeface="Monotype Corsiva" pitchFamily="66" charset="0"/>
            </a:endParaRPr>
          </a:p>
        </p:txBody>
      </p:sp>
      <p:sp>
        <p:nvSpPr>
          <p:cNvPr id="15363" name="Прямоугольник 1"/>
          <p:cNvSpPr>
            <a:spLocks noChangeArrowheads="1"/>
          </p:cNvSpPr>
          <p:nvPr/>
        </p:nvSpPr>
        <p:spPr bwMode="auto">
          <a:xfrm>
            <a:off x="4392613" y="5373688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C00FF"/>
                </a:solidFill>
              </a:rPr>
              <a:t>Выполнила воспитатель </a:t>
            </a:r>
          </a:p>
          <a:p>
            <a:pPr algn="ctr"/>
            <a:r>
              <a:rPr lang="ru-RU" sz="2800">
                <a:solidFill>
                  <a:srgbClr val="CC00FF"/>
                </a:solidFill>
              </a:rPr>
              <a:t>Мозоль Л.Н</a:t>
            </a:r>
            <a:r>
              <a:rPr lang="ru-RU" sz="28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БУДЬТЕ ВНИМАТЕЛЬНЫ!</a:t>
            </a:r>
            <a:br>
              <a:rPr lang="ru-RU" dirty="0" smtClean="0"/>
            </a:br>
            <a:r>
              <a:rPr lang="ru-RU" dirty="0" smtClean="0"/>
              <a:t>В КОНЦЕ ЗАНЯТИЯ ВАМ ПРЕДСТОИТ  НАЗВАТЬ  ЕГО ТЕМУ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– Природа наградила человека великими, блистательными добродетелями</a:t>
            </a:r>
          </a:p>
          <a:p>
            <a:pPr>
              <a:buFontTx/>
              <a:buNone/>
            </a:pPr>
            <a:r>
              <a:rPr lang="ru-RU" smtClean="0"/>
              <a:t> </a:t>
            </a:r>
          </a:p>
          <a:p>
            <a:pPr>
              <a:buFontTx/>
              <a:buNone/>
            </a:pPr>
            <a:r>
              <a:rPr lang="ru-RU" smtClean="0"/>
              <a:t>Сегодня мы узнаем о том, что дороже всего в человеке </a:t>
            </a:r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500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                           </a:t>
            </a:r>
            <a:r>
              <a:rPr lang="ru-RU" sz="9600" smtClean="0">
                <a:solidFill>
                  <a:srgbClr val="FF0000"/>
                </a:solidFill>
              </a:rPr>
              <a:t>Вова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0"/>
            <a:ext cx="4383088" cy="5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sndAc>
      <p:stSnd>
        <p:snd r:embed="rId3" name="Вова рос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07629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30007629</Template>
  <TotalTime>93</TotalTime>
  <Words>46</Words>
  <Application>Microsoft Office PowerPoint</Application>
  <PresentationFormat>Экран (4:3)</PresentationFormat>
  <Paragraphs>13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4</vt:i4>
      </vt:variant>
    </vt:vector>
  </HeadingPairs>
  <TitlesOfParts>
    <vt:vector size="18" baseType="lpstr">
      <vt:lpstr>Calibri</vt:lpstr>
      <vt:lpstr>Arial</vt:lpstr>
      <vt:lpstr>Monotype Corsiva</vt:lpstr>
      <vt:lpstr>30007629</vt:lpstr>
      <vt:lpstr>30007629</vt:lpstr>
      <vt:lpstr>30007629</vt:lpstr>
      <vt:lpstr>30007629</vt:lpstr>
      <vt:lpstr>30007629</vt:lpstr>
      <vt:lpstr>30007629</vt:lpstr>
      <vt:lpstr>30007629</vt:lpstr>
      <vt:lpstr>30007629</vt:lpstr>
      <vt:lpstr>30007629</vt:lpstr>
      <vt:lpstr>30007629</vt:lpstr>
      <vt:lpstr>30007629</vt:lpstr>
      <vt:lpstr>КГКСКОУ СКШИ 8 вида 11 п. Ванино </vt:lpstr>
      <vt:lpstr>БУДЬТЕ ВНИМАТЕЛЬНЫ! В КОНЦЕ ЗАНЯТИЯ ВАМ ПРЕДСТОИТ  НАЗВАТЬ  ЕГО ТЕМУ</vt:lpstr>
      <vt:lpstr>Слайд 3</vt:lpstr>
      <vt:lpstr>                           Вова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БЕСЕДА</dc:title>
  <dc:creator>Любовь</dc:creator>
  <cp:lastModifiedBy>Павел</cp:lastModifiedBy>
  <cp:revision>20</cp:revision>
  <dcterms:created xsi:type="dcterms:W3CDTF">2010-03-27T04:18:26Z</dcterms:created>
  <dcterms:modified xsi:type="dcterms:W3CDTF">2013-03-16T04:47:37Z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TC300076291049</vt:lpwstr>
  </property>
</Properties>
</file>