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4" r:id="rId3"/>
    <p:sldId id="263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28572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Правило шестое: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83" y="842140"/>
            <a:ext cx="5675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Каждый день в большом пакете</a:t>
            </a:r>
          </a:p>
          <a:p>
            <a:r>
              <a:rPr lang="ru-RU" sz="2800" dirty="0" smtClean="0"/>
              <a:t>Бутерброды носит Петя.</a:t>
            </a:r>
          </a:p>
          <a:p>
            <a:r>
              <a:rPr lang="ru-RU" sz="2800" dirty="0" smtClean="0"/>
              <a:t>И когда в один присест</a:t>
            </a:r>
          </a:p>
          <a:p>
            <a:r>
              <a:rPr lang="ru-RU" sz="2800" dirty="0" smtClean="0"/>
              <a:t>Все среди урока съест,</a:t>
            </a:r>
          </a:p>
          <a:p>
            <a:r>
              <a:rPr lang="ru-RU" sz="2800" dirty="0" smtClean="0"/>
              <a:t>Принимается за жвачки.</a:t>
            </a:r>
          </a:p>
          <a:p>
            <a:r>
              <a:rPr lang="ru-RU" sz="2800" dirty="0" smtClean="0"/>
              <a:t>Лучше бы решал задачки!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883" y="5517232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 уроках не едят и не жуют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жевательную резинку.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81187"/>
            <a:ext cx="3575479" cy="262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9233" y="335515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Правило  седьмое: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986357"/>
            <a:ext cx="4640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Носятся на перемене</a:t>
            </a:r>
          </a:p>
          <a:p>
            <a:r>
              <a:rPr lang="ru-RU" sz="2800" dirty="0" smtClean="0"/>
              <a:t>Гриша с Федей,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как олени.</a:t>
            </a:r>
          </a:p>
          <a:p>
            <a:r>
              <a:rPr lang="ru-RU" sz="2800" dirty="0" smtClean="0"/>
              <a:t>Всех толкают, задевают</a:t>
            </a:r>
          </a:p>
          <a:p>
            <a:r>
              <a:rPr lang="ru-RU" sz="2800" dirty="0" smtClean="0"/>
              <a:t>И кричать не забывают.</a:t>
            </a:r>
          </a:p>
          <a:p>
            <a:r>
              <a:rPr lang="ru-RU" sz="2800" dirty="0" smtClean="0"/>
              <a:t>У стены весь класс стоит,</a:t>
            </a:r>
          </a:p>
          <a:p>
            <a:r>
              <a:rPr lang="ru-RU" sz="2800" dirty="0" smtClean="0"/>
              <a:t>Голова у всех болит.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472514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 переменах не бегают, расталкивая всех локтями, и не кричат громко.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01"/>
          <a:stretch/>
        </p:blipFill>
        <p:spPr bwMode="auto">
          <a:xfrm>
            <a:off x="467544" y="809998"/>
            <a:ext cx="2386976" cy="328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14285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Правило восьмое: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764704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хотят общаться с Сашей</a:t>
            </a:r>
          </a:p>
          <a:p>
            <a:r>
              <a:rPr lang="ru-RU" sz="2800" dirty="0" smtClean="0"/>
              <a:t>Все ребята в школе нашей.</a:t>
            </a:r>
          </a:p>
          <a:p>
            <a:r>
              <a:rPr lang="ru-RU" sz="2800" dirty="0" smtClean="0"/>
              <a:t>Он и к старшим пристает,</a:t>
            </a:r>
          </a:p>
          <a:p>
            <a:r>
              <a:rPr lang="ru-RU" sz="2800" dirty="0" smtClean="0"/>
              <a:t>И ребят помладше бьет.</a:t>
            </a:r>
          </a:p>
          <a:p>
            <a:r>
              <a:rPr lang="ru-RU" sz="2800" dirty="0" smtClean="0"/>
              <a:t>Никому прохода Саша</a:t>
            </a:r>
          </a:p>
          <a:p>
            <a:r>
              <a:rPr lang="ru-RU" sz="2800" dirty="0" smtClean="0"/>
              <a:t>В нашей школе не дает.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5549" y="4293096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 стоит обижать тех, кто младше, и задирать старшеклассников.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3121975"/>
            <a:ext cx="208901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9533"/>
            <a:ext cx="889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Правило  девятое: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074" y="873229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Неприятно нам в столовой</a:t>
            </a:r>
          </a:p>
          <a:p>
            <a:r>
              <a:rPr lang="ru-RU" sz="2800" dirty="0" smtClean="0"/>
              <a:t>Рядом с Людой Пироговой.</a:t>
            </a:r>
          </a:p>
          <a:p>
            <a:r>
              <a:rPr lang="ru-RU" sz="2800" dirty="0" smtClean="0"/>
              <a:t>На соседку слева Люда</a:t>
            </a:r>
          </a:p>
          <a:p>
            <a:r>
              <a:rPr lang="ru-RU" sz="2800" dirty="0" smtClean="0"/>
              <a:t>Опрокинула два блюда,</a:t>
            </a:r>
          </a:p>
          <a:p>
            <a:r>
              <a:rPr lang="ru-RU" sz="2800" dirty="0" smtClean="0"/>
              <a:t>А соседу на живот</a:t>
            </a:r>
          </a:p>
          <a:p>
            <a:r>
              <a:rPr lang="ru-RU" sz="2800" dirty="0" smtClean="0"/>
              <a:t>Сладкий вылила компот.</a:t>
            </a:r>
          </a:p>
          <a:p>
            <a:r>
              <a:rPr lang="ru-RU" sz="2800" dirty="0" smtClean="0"/>
              <a:t>Чем все это наблюдать,</a:t>
            </a:r>
          </a:p>
          <a:p>
            <a:r>
              <a:rPr lang="ru-RU" sz="2800" dirty="0" smtClean="0"/>
              <a:t>Лучше уж поголодать.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5374" y="5085184"/>
            <a:ext cx="839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школьной столовой следует вести себя так же, как в гостях.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1815969"/>
            <a:ext cx="2076227" cy="165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7601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Правило десятое - главное: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106" y="1412776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 уроках и на переменах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Надо помнить всегда непременно,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с друзьями достойно общаться,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 хороших манер не стесняться.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603550" cy="197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206" y="2204864"/>
            <a:ext cx="80329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Литература:</a:t>
            </a:r>
          </a:p>
          <a:p>
            <a:endParaRPr lang="ru-RU" sz="3200" b="1" dirty="0" smtClean="0"/>
          </a:p>
          <a:p>
            <a:r>
              <a:rPr lang="ru-RU" sz="2800" dirty="0" smtClean="0"/>
              <a:t>Журнал «Отчего и почему» №9 2009.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</TotalTime>
  <Words>224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SAINT</cp:lastModifiedBy>
  <cp:revision>35</cp:revision>
  <dcterms:created xsi:type="dcterms:W3CDTF">2009-10-18T11:56:19Z</dcterms:created>
  <dcterms:modified xsi:type="dcterms:W3CDTF">2013-03-16T00:07:53Z</dcterms:modified>
</cp:coreProperties>
</file>