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4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кроки для инета\Слайды к занятию - РИТМ. ДВИЖЕНИЕ В ЦЕНТР. ПОЛЕТ ПТИЦ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esktop\картинки сл шоу РИТМ\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\Desktop\картинки сл шоу РИТМ\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ом\Desktop\картинки сл шоу РИТМ\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ом\Desktop\картинки сл шоу РИТМ\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ом\Desktop\картинки сл шоу РИТМ\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ом\Desktop\картинки сл шоу РИТМ\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ом\Desktop\картинки сл шоу РИТМ\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ом\Desktop\картинки сл шоу РИТМ\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картинки сл шоу РИТМ\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картинки сл шоу РИТМ\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картинки сл шоу РИТМ\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картинки сл шоу РИТМ\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картинки сл шоу РИТМ\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картинки сл шоу РИТМ\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картинки сл шоу РИТМ\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картинки сл шоу РИТМ\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</TotalTime>
  <Words>0</Words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5</cp:revision>
  <dcterms:created xsi:type="dcterms:W3CDTF">2014-01-07T09:06:06Z</dcterms:created>
  <dcterms:modified xsi:type="dcterms:W3CDTF">2014-01-07T09:30:14Z</dcterms:modified>
</cp:coreProperties>
</file>