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808B-1A1E-4E45-A5A4-BF49B97C255E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93D-809A-4E84-AB82-2F9646A991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Новогодняя маска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Презентация к уроку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Автор </a:t>
            </a:r>
            <a:r>
              <a:rPr lang="ru-RU" i="1" dirty="0" err="1" smtClean="0">
                <a:solidFill>
                  <a:srgbClr val="FF0000"/>
                </a:solidFill>
              </a:rPr>
              <a:t>Мартюкова</a:t>
            </a:r>
            <a:r>
              <a:rPr lang="ru-RU" i="1" dirty="0" smtClean="0">
                <a:solidFill>
                  <a:srgbClr val="FF0000"/>
                </a:solidFill>
              </a:rPr>
              <a:t> Н.Н.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4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172819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7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24944"/>
            <a:ext cx="288032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8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45" y="2636913"/>
            <a:ext cx="26820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3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924944"/>
            <a:ext cx="324036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0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95232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3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268760"/>
            <a:ext cx="194421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1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068960"/>
            <a:ext cx="2592288" cy="18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6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16024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5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016224" cy="17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11042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22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Новогодняя маска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маска</dc:title>
  <dc:creator>Кабинет408</dc:creator>
  <cp:lastModifiedBy>Кабинет408</cp:lastModifiedBy>
  <cp:revision>3</cp:revision>
  <dcterms:created xsi:type="dcterms:W3CDTF">2013-12-16T05:44:53Z</dcterms:created>
  <dcterms:modified xsi:type="dcterms:W3CDTF">2013-12-16T10:07:44Z</dcterms:modified>
</cp:coreProperties>
</file>