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7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custShowLst>
    <p:custShow name="Произвольный показ 1" id="0">
      <p:sldLst>
        <p:sld r:id="rId12"/>
        <p:sld r:id="rId10"/>
        <p:sld r:id="rId9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CDB-07E0-44D8-8E2F-94A64A2391CB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FA48-F858-47B8-9C11-385789CCC3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CDB-07E0-44D8-8E2F-94A64A2391CB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FA48-F858-47B8-9C11-385789CC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CDB-07E0-44D8-8E2F-94A64A2391CB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FA48-F858-47B8-9C11-385789CC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CDB-07E0-44D8-8E2F-94A64A2391CB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FA48-F858-47B8-9C11-385789CC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CDB-07E0-44D8-8E2F-94A64A2391CB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D8FA48-F858-47B8-9C11-385789CC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CDB-07E0-44D8-8E2F-94A64A2391CB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FA48-F858-47B8-9C11-385789CC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CDB-07E0-44D8-8E2F-94A64A2391CB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FA48-F858-47B8-9C11-385789CC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CDB-07E0-44D8-8E2F-94A64A2391CB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FA48-F858-47B8-9C11-385789CC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CDB-07E0-44D8-8E2F-94A64A2391CB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FA48-F858-47B8-9C11-385789CC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CDB-07E0-44D8-8E2F-94A64A2391CB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FA48-F858-47B8-9C11-385789CC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CDB-07E0-44D8-8E2F-94A64A2391CB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FA48-F858-47B8-9C11-385789CC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C8ECDB-07E0-44D8-8E2F-94A64A2391CB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D8FA48-F858-47B8-9C11-385789CC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80728"/>
            <a:ext cx="8229600" cy="288032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ОтЕЧЕСТВЕННАЯ</a:t>
            </a:r>
            <a:r>
              <a:rPr lang="ru-RU" dirty="0" smtClean="0"/>
              <a:t> ВОЙНА 1812 ГОДА</a:t>
            </a:r>
            <a:br>
              <a:rPr lang="ru-RU" dirty="0" smtClean="0"/>
            </a:br>
            <a:r>
              <a:rPr lang="ru-RU" dirty="0" smtClean="0"/>
              <a:t>В КАРТИНАХ </a:t>
            </a:r>
            <a:br>
              <a:rPr lang="ru-RU" dirty="0" smtClean="0"/>
            </a:br>
            <a:r>
              <a:rPr lang="ru-RU" dirty="0" smtClean="0"/>
              <a:t>В.В. ВЕРЕЩАГИНА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869160"/>
            <a:ext cx="3816424" cy="1440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УЧИТЕЛЬ ИЗО</a:t>
            </a:r>
          </a:p>
          <a:p>
            <a:r>
              <a:rPr lang="ru-RU" dirty="0" smtClean="0"/>
              <a:t>САФОНОВА Т. Н.</a:t>
            </a:r>
          </a:p>
          <a:p>
            <a:r>
              <a:rPr lang="ru-RU" smtClean="0"/>
              <a:t>М</a:t>
            </a:r>
            <a:r>
              <a:rPr lang="ru-RU" smtClean="0"/>
              <a:t>АОУ</a:t>
            </a:r>
            <a:r>
              <a:rPr lang="ru-RU" smtClean="0"/>
              <a:t> </a:t>
            </a:r>
            <a:r>
              <a:rPr lang="ru-RU" dirty="0" smtClean="0"/>
              <a:t>СОШ № 12</a:t>
            </a:r>
          </a:p>
          <a:p>
            <a:r>
              <a:rPr lang="ru-RU" dirty="0" smtClean="0"/>
              <a:t>Г. ТАГАНРОГ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Palatino Linotype" pitchFamily="18" charset="0"/>
              </a:rPr>
              <a:t>Отступление. Бегство на большой дороге</a:t>
            </a:r>
            <a:endParaRPr lang="ru-RU" i="1" dirty="0">
              <a:latin typeface="Palatino Linotype" pitchFamily="18" charset="0"/>
            </a:endParaRPr>
          </a:p>
        </p:txBody>
      </p:sp>
      <p:pic>
        <p:nvPicPr>
          <p:cNvPr id="4" name="Содержимое 3" descr="На большой дороге - отступление, бегство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143116"/>
            <a:ext cx="6072230" cy="414340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Palatino Linotype" pitchFamily="18" charset="0"/>
              </a:rPr>
              <a:t>Наполеон I на Бородинских высотах</a:t>
            </a:r>
            <a:endParaRPr lang="ru-RU" i="1" dirty="0">
              <a:latin typeface="Palatino Linotype" pitchFamily="18" charset="0"/>
            </a:endParaRPr>
          </a:p>
        </p:txBody>
      </p:sp>
      <p:pic>
        <p:nvPicPr>
          <p:cNvPr id="4" name="Содержимое 3" descr="Наполеон I на Бородинских высот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6072230" cy="47149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Palatino Linotype" pitchFamily="18" charset="0"/>
              </a:rPr>
              <a:t>С оружием в руках - расстрелять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Содержимое 3" descr="«С оружием в руках - расстрелять!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428736"/>
            <a:ext cx="7429552" cy="507209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Palatino Linotype" pitchFamily="18" charset="0"/>
              </a:rPr>
              <a:t>Наполеон  у Москвы. В ожидании депутации бояр</a:t>
            </a:r>
            <a:endParaRPr lang="ru-RU" i="1" dirty="0">
              <a:latin typeface="Palatino Linotype" pitchFamily="18" charset="0"/>
            </a:endParaRPr>
          </a:p>
        </p:txBody>
      </p:sp>
      <p:pic>
        <p:nvPicPr>
          <p:cNvPr id="6" name="Содержимое 5" descr="Перед Москвой - ожидание депутации боя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714488"/>
            <a:ext cx="4929222" cy="478634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Palatino Linotype" pitchFamily="18" charset="0"/>
              </a:rPr>
              <a:t>В Городне - пробиваться или отступать</a:t>
            </a:r>
            <a:endParaRPr lang="ru-RU" i="1" dirty="0">
              <a:latin typeface="Palatino Linotype" pitchFamily="18" charset="0"/>
            </a:endParaRPr>
          </a:p>
        </p:txBody>
      </p:sp>
      <p:pic>
        <p:nvPicPr>
          <p:cNvPr id="4" name="Содержимое 3" descr="В Городне - пробиваться или отступа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928802"/>
            <a:ext cx="6286544" cy="44291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Palatino Linotype" pitchFamily="18" charset="0"/>
              </a:rPr>
              <a:t>В Петровском дворце (в ожидании мира)</a:t>
            </a:r>
            <a:endParaRPr lang="ru-RU" i="1" dirty="0">
              <a:latin typeface="Palatino Linotype" pitchFamily="18" charset="0"/>
            </a:endParaRPr>
          </a:p>
        </p:txBody>
      </p:sp>
      <p:pic>
        <p:nvPicPr>
          <p:cNvPr id="4" name="Содержимое 3" descr="В Петровском дворце (в ожидании мир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643050"/>
            <a:ext cx="3643338" cy="485778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Palatino Linotype" pitchFamily="18" charset="0"/>
              </a:rPr>
              <a:t>В Успенском соборе</a:t>
            </a:r>
            <a:endParaRPr lang="ru-RU" i="1" dirty="0">
              <a:latin typeface="Palatino Linotype" pitchFamily="18" charset="0"/>
            </a:endParaRPr>
          </a:p>
        </p:txBody>
      </p:sp>
      <p:pic>
        <p:nvPicPr>
          <p:cNvPr id="4" name="Содержимое 3" descr="В Успенском собор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571612"/>
            <a:ext cx="5429288" cy="47149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Palatino Linotype" pitchFamily="18" charset="0"/>
              </a:rPr>
              <a:t>Возвращение из Петровского дворца</a:t>
            </a:r>
            <a:endParaRPr lang="ru-RU" i="1" dirty="0">
              <a:latin typeface="Palatino Linotype" pitchFamily="18" charset="0"/>
            </a:endParaRPr>
          </a:p>
        </p:txBody>
      </p:sp>
      <p:pic>
        <p:nvPicPr>
          <p:cNvPr id="4" name="Содержимое 3" descr="Возвращение из Петровского двор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857364"/>
            <a:ext cx="6643734" cy="450059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Palatino Linotype" pitchFamily="18" charset="0"/>
              </a:rPr>
              <a:t>Зарево Замоскворечья</a:t>
            </a:r>
            <a:endParaRPr lang="ru-RU" i="1" dirty="0">
              <a:latin typeface="Palatino Linotype" pitchFamily="18" charset="0"/>
            </a:endParaRPr>
          </a:p>
        </p:txBody>
      </p:sp>
      <p:pic>
        <p:nvPicPr>
          <p:cNvPr id="4" name="Содержимое 3" descr="Зарево Замоскворечь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428736"/>
            <a:ext cx="6786610" cy="50006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Palatino Linotype" pitchFamily="18" charset="0"/>
              </a:rPr>
              <a:t>Маршал </a:t>
            </a:r>
            <a:r>
              <a:rPr lang="ru-RU" i="1" dirty="0" err="1" smtClean="0">
                <a:latin typeface="Palatino Linotype" pitchFamily="18" charset="0"/>
              </a:rPr>
              <a:t>Даву</a:t>
            </a:r>
            <a:r>
              <a:rPr lang="ru-RU" i="1" dirty="0" smtClean="0">
                <a:latin typeface="Palatino Linotype" pitchFamily="18" charset="0"/>
              </a:rPr>
              <a:t> в Чудовом монастыре</a:t>
            </a:r>
            <a:endParaRPr lang="ru-RU" i="1" dirty="0">
              <a:latin typeface="Palatino Linotype" pitchFamily="18" charset="0"/>
            </a:endParaRPr>
          </a:p>
        </p:txBody>
      </p:sp>
      <p:pic>
        <p:nvPicPr>
          <p:cNvPr id="4" name="Содержимое 3" descr="Маршал Даву в Чудовом монастыр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714488"/>
            <a:ext cx="4714908" cy="478634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Palatino Linotype" pitchFamily="18" charset="0"/>
              </a:rPr>
              <a:t>Верещагин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Василий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Васильевич</a:t>
            </a:r>
            <a:endParaRPr lang="ru-RU" sz="3600" b="1" i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4" name="Содержимое 3" descr="0_80d60_ea89eb33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285860"/>
            <a:ext cx="4929222" cy="53578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Palatino Linotype" pitchFamily="18" charset="0"/>
              </a:rPr>
              <a:t>На большой дороге - отступление, бегство...</a:t>
            </a:r>
            <a:endParaRPr lang="ru-RU" i="1" dirty="0">
              <a:latin typeface="Palatino Linotype" pitchFamily="18" charset="0"/>
            </a:endParaRPr>
          </a:p>
        </p:txBody>
      </p:sp>
      <p:pic>
        <p:nvPicPr>
          <p:cNvPr id="4" name="Содержимое 3" descr="На большой дороге - отступление, бегство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785926"/>
            <a:ext cx="6786610" cy="450059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Palatino Linotype" pitchFamily="18" charset="0"/>
              </a:rPr>
              <a:t>Конец Бородинской битвы, 1900</a:t>
            </a:r>
            <a:endParaRPr lang="ru-RU" i="1" dirty="0">
              <a:latin typeface="Palatino Linotype" pitchFamily="18" charset="0"/>
            </a:endParaRPr>
          </a:p>
        </p:txBody>
      </p:sp>
      <p:pic>
        <p:nvPicPr>
          <p:cNvPr id="6" name="Содержимое 5" descr="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500174"/>
            <a:ext cx="6500858" cy="464347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Palatino Linotype" pitchFamily="18" charset="0"/>
              </a:rPr>
              <a:t>В. В. Верещагин (1842-1904)</a:t>
            </a:r>
            <a:endParaRPr lang="ru-RU" i="1" dirty="0">
              <a:solidFill>
                <a:schemeClr val="accent6">
                  <a:lumMod val="40000"/>
                  <a:lumOff val="6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2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Жизнь В. Верещагина напоминает авантюрный роман – со стремительной сменой декораций, стрельбой, бурными сценами, неожиданными поворотами сюжета. Художник объехал весь мир, ссорился с царем, воевал на трех войнах – и проклял войну в своих картинах. </a:t>
            </a:r>
            <a:endParaRPr lang="ru-RU" sz="282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80" b="0" i="1" dirty="0" smtClean="0">
                <a:solidFill>
                  <a:schemeClr val="tx1">
                    <a:lumMod val="95000"/>
                  </a:schemeClr>
                </a:solidFill>
              </a:rPr>
              <a:t>ПУТЕШЕСТВЕННИК</a:t>
            </a:r>
            <a:r>
              <a:rPr lang="ru-RU" sz="2400" b="0" i="1" dirty="0" smtClean="0">
                <a:solidFill>
                  <a:schemeClr val="tx1">
                    <a:lumMod val="95000"/>
                  </a:schemeClr>
                </a:solidFill>
              </a:rPr>
              <a:t>, СОЛДАТ, ХУДОЖНИК</a:t>
            </a:r>
            <a:endParaRPr lang="ru-RU" sz="2880" b="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1850- поступает в Александровский малолетний корпус в Царском селе, а чуть позже – в петербургский Морской кадетский корпус.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1860 – поступает в петербургскую Академию художеств.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1863 – бросив Академию, уезжает на Кавказ.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1867 – отправляется в Туркестан.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1868 – участвует в героической обороне Самаркандской крепости.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1873 – в Лондоне организует свою первую персональную выставку.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1877 – участвует в русско-турецкой войне. Получает тяжелое ранение.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1904 – погиб в Порт-Артуре.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69650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Palatino Linotype" pitchFamily="18" charset="0"/>
              </a:rPr>
              <a:t>Серия картин, посвящённых войне 1812 года</a:t>
            </a:r>
            <a:endParaRPr lang="ru-RU" sz="3600" i="1" dirty="0">
              <a:latin typeface="Palatino Linotyp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571536" y="1785926"/>
            <a:ext cx="5000628" cy="757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 Кремле-пожар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!</a:t>
            </a:r>
            <a:endParaRPr lang="ru-RU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6" name="Рисунок 5" descr="В Кремле - пожар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643050"/>
            <a:ext cx="5072098" cy="4786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Palatino Linotype" pitchFamily="18" charset="0"/>
              </a:rPr>
              <a:t>        В штыки! Ура! Ура!</a:t>
            </a:r>
            <a:endParaRPr lang="ru-RU" i="1" dirty="0">
              <a:latin typeface="Palatino Linotype" pitchFamily="18" charset="0"/>
            </a:endParaRPr>
          </a:p>
        </p:txBody>
      </p:sp>
      <p:pic>
        <p:nvPicPr>
          <p:cNvPr id="4" name="Содержимое 3" descr="«В штыки! Ура! Ура!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214422"/>
            <a:ext cx="5786478" cy="54292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Palatino Linotype" pitchFamily="18" charset="0"/>
              </a:rPr>
              <a:t>Не замай, дай подойти</a:t>
            </a:r>
            <a:endParaRPr lang="ru-RU" i="1" dirty="0">
              <a:latin typeface="Palatino Linotype" pitchFamily="18" charset="0"/>
            </a:endParaRPr>
          </a:p>
        </p:txBody>
      </p:sp>
      <p:pic>
        <p:nvPicPr>
          <p:cNvPr id="4" name="Содержимое 3" descr="«Не замай! - Дай подойти!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643050"/>
            <a:ext cx="4929222" cy="47149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Palatino Linotype" pitchFamily="18" charset="0"/>
              </a:rPr>
              <a:t>Наполеон. Дурные вести из Франции</a:t>
            </a:r>
            <a:endParaRPr lang="ru-RU" i="1" dirty="0">
              <a:latin typeface="Palatino Linotype" pitchFamily="18" charset="0"/>
            </a:endParaRPr>
          </a:p>
        </p:txBody>
      </p:sp>
      <p:pic>
        <p:nvPicPr>
          <p:cNvPr id="4" name="Содержимое 3" descr="На этапе - дурные вести из Фран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643050"/>
            <a:ext cx="4714908" cy="492922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Palatino Linotype" pitchFamily="18" charset="0"/>
              </a:rPr>
              <a:t>Великая армия. Ночной привал</a:t>
            </a:r>
            <a:endParaRPr lang="ru-RU" i="1" dirty="0">
              <a:latin typeface="Palatino Linotype" pitchFamily="18" charset="0"/>
            </a:endParaRPr>
          </a:p>
        </p:txBody>
      </p:sp>
      <p:pic>
        <p:nvPicPr>
          <p:cNvPr id="4" name="Содержимое 3" descr="Ночной привал Великой армии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571612"/>
            <a:ext cx="5857916" cy="47149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239</TotalTime>
  <Words>257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  <vt:variant>
        <vt:lpstr>Произвольные показы</vt:lpstr>
      </vt:variant>
      <vt:variant>
        <vt:i4>1</vt:i4>
      </vt:variant>
    </vt:vector>
  </HeadingPairs>
  <TitlesOfParts>
    <vt:vector size="23" baseType="lpstr">
      <vt:lpstr>Апекс</vt:lpstr>
      <vt:lpstr>ОтЕЧЕСТВЕННАЯ ВОЙНА 1812 ГОДА В КАРТИНАХ  В.В. ВЕРЕЩАГИНА</vt:lpstr>
      <vt:lpstr>Верещагин Василий Васильевич</vt:lpstr>
      <vt:lpstr>В. В. Верещагин (1842-1904)</vt:lpstr>
      <vt:lpstr>ПУТЕШЕСТВЕННИК, СОЛДАТ, ХУДОЖНИК</vt:lpstr>
      <vt:lpstr>Серия картин, посвящённых войне 1812 года</vt:lpstr>
      <vt:lpstr>        В штыки! Ура! Ура!</vt:lpstr>
      <vt:lpstr>Не замай, дай подойти</vt:lpstr>
      <vt:lpstr>Наполеон. Дурные вести из Франции</vt:lpstr>
      <vt:lpstr>Великая армия. Ночной привал</vt:lpstr>
      <vt:lpstr>Отступление. Бегство на большой дороге</vt:lpstr>
      <vt:lpstr>Наполеон I на Бородинских высотах</vt:lpstr>
      <vt:lpstr>С оружием в руках - расстрелять!</vt:lpstr>
      <vt:lpstr>Наполеон  у Москвы. В ожидании депутации бояр</vt:lpstr>
      <vt:lpstr>В Городне - пробиваться или отступать</vt:lpstr>
      <vt:lpstr>В Петровском дворце (в ожидании мира)</vt:lpstr>
      <vt:lpstr>В Успенском соборе</vt:lpstr>
      <vt:lpstr>Возвращение из Петровского дворца</vt:lpstr>
      <vt:lpstr>Зарево Замоскворечья</vt:lpstr>
      <vt:lpstr>Маршал Даву в Чудовом монастыре</vt:lpstr>
      <vt:lpstr>На большой дороге - отступление, бегство...</vt:lpstr>
      <vt:lpstr>Конец Бородинской битвы, 1900</vt:lpstr>
      <vt:lpstr>Произвольный показ 1</vt:lpstr>
    </vt:vector>
  </TitlesOfParts>
  <Company>комп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IRONMANN (AKA SHAMAN)</cp:lastModifiedBy>
  <cp:revision>33</cp:revision>
  <dcterms:created xsi:type="dcterms:W3CDTF">2012-03-16T18:59:07Z</dcterms:created>
  <dcterms:modified xsi:type="dcterms:W3CDTF">2014-01-08T15:33:42Z</dcterms:modified>
</cp:coreProperties>
</file>