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8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5" r:id="rId29"/>
    <p:sldId id="296" r:id="rId30"/>
    <p:sldId id="297" r:id="rId31"/>
    <p:sldId id="298" r:id="rId32"/>
    <p:sldId id="299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0.xml"/><Relationship Id="rId18" Type="http://schemas.openxmlformats.org/officeDocument/2006/relationships/slide" Target="slide20.xml"/><Relationship Id="rId3" Type="http://schemas.openxmlformats.org/officeDocument/2006/relationships/slide" Target="slide9.xml"/><Relationship Id="rId21" Type="http://schemas.openxmlformats.org/officeDocument/2006/relationships/slide" Target="slide23.xml"/><Relationship Id="rId7" Type="http://schemas.openxmlformats.org/officeDocument/2006/relationships/slide" Target="slide13.xml"/><Relationship Id="rId12" Type="http://schemas.openxmlformats.org/officeDocument/2006/relationships/slide" Target="slide29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8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8.xml"/><Relationship Id="rId24" Type="http://schemas.openxmlformats.org/officeDocument/2006/relationships/slide" Target="slide26.xml"/><Relationship Id="rId5" Type="http://schemas.openxmlformats.org/officeDocument/2006/relationships/slide" Target="slide11.xml"/><Relationship Id="rId15" Type="http://schemas.openxmlformats.org/officeDocument/2006/relationships/slide" Target="slide32.xml"/><Relationship Id="rId23" Type="http://schemas.openxmlformats.org/officeDocument/2006/relationships/slide" Target="slide25.xml"/><Relationship Id="rId10" Type="http://schemas.openxmlformats.org/officeDocument/2006/relationships/slide" Target="slide17.xml"/><Relationship Id="rId19" Type="http://schemas.openxmlformats.org/officeDocument/2006/relationships/slide" Target="slide21.xml"/><Relationship Id="rId4" Type="http://schemas.openxmlformats.org/officeDocument/2006/relationships/slide" Target="slide10.xml"/><Relationship Id="rId9" Type="http://schemas.openxmlformats.org/officeDocument/2006/relationships/slide" Target="slide16.xml"/><Relationship Id="rId14" Type="http://schemas.openxmlformats.org/officeDocument/2006/relationships/slide" Target="slide31.xml"/><Relationship Id="rId22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slide" Target="slide3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Секреты кухни моей семьи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семейный кулинарный конкурс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Салаты: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Салаты: 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Салаты: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Супы: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Супы: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Супы: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Супы: 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Супы: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Гарниры: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Гарниры: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</a:t>
            </a:r>
            <a:r>
              <a:rPr lang="ru-RU" b="1" dirty="0" smtClean="0"/>
              <a:t> тур: </a:t>
            </a:r>
            <a:r>
              <a:rPr lang="ru-RU" u="sng" dirty="0" smtClean="0"/>
              <a:t>Бутербродная битва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Критерии оценки от 1 до 5 баллов:</a:t>
            </a:r>
          </a:p>
          <a:p>
            <a:r>
              <a:rPr lang="ru-RU" dirty="0" smtClean="0"/>
              <a:t>Чистота рабочего места</a:t>
            </a:r>
          </a:p>
          <a:p>
            <a:r>
              <a:rPr lang="ru-RU" dirty="0" smtClean="0"/>
              <a:t>Внешний вид поваров</a:t>
            </a:r>
          </a:p>
          <a:p>
            <a:r>
              <a:rPr lang="ru-RU" dirty="0" smtClean="0"/>
              <a:t>Оформление блюда (аппетитность)</a:t>
            </a:r>
          </a:p>
          <a:p>
            <a:r>
              <a:rPr lang="ru-RU" dirty="0" smtClean="0"/>
              <a:t>Скорость приготовления</a:t>
            </a:r>
          </a:p>
          <a:p>
            <a:r>
              <a:rPr lang="ru-RU" dirty="0" smtClean="0"/>
              <a:t>Оригинальность (</a:t>
            </a:r>
            <a:r>
              <a:rPr lang="ru-RU" dirty="0" err="1" smtClean="0"/>
              <a:t>креативность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u="sng" dirty="0" smtClean="0"/>
              <a:t>Максимально можно набрать за тур:</a:t>
            </a:r>
            <a:r>
              <a:rPr lang="ru-RU" dirty="0" smtClean="0"/>
              <a:t> </a:t>
            </a:r>
            <a:r>
              <a:rPr lang="ru-RU" b="1" dirty="0" smtClean="0"/>
              <a:t>25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Гарниры: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Гарниры: 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Гарниры: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Сладенькое: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Сладенькое: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Сладенькое: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Сладенькое: 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Сладенькое: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Мясо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237312"/>
            <a:ext cx="10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71793" y="6309320"/>
            <a:ext cx="10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Птица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43801" y="623731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Мясо 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68344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Птица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43801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Всем спасибо за чудесную игру!</a:t>
            </a:r>
            <a:endParaRPr lang="ru-RU" dirty="0"/>
          </a:p>
        </p:txBody>
      </p:sp>
      <p:pic>
        <p:nvPicPr>
          <p:cNvPr id="1026" name="Picture 2" descr="C:\Users\Администратор\Desktop\свежие статьи\конкурс СЕКРЕТЫ к моей семьи\mh5mMSf3f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3284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</a:t>
            </a:r>
            <a:r>
              <a:rPr lang="ru-RU" b="1" dirty="0" smtClean="0"/>
              <a:t> тур</a:t>
            </a:r>
            <a:r>
              <a:rPr lang="ru-RU" dirty="0" smtClean="0"/>
              <a:t>: </a:t>
            </a:r>
            <a:r>
              <a:rPr lang="ru-RU" u="sng" dirty="0" smtClean="0"/>
              <a:t>Кулинарный эрудит</a:t>
            </a:r>
            <a:endParaRPr lang="ru-RU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864096"/>
                <a:gridCol w="1008112"/>
                <a:gridCol w="1080120"/>
                <a:gridCol w="1008112"/>
                <a:gridCol w="946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категория</a:t>
                      </a:r>
                      <a:endParaRPr lang="ru-RU" sz="3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количество баллов за правильный ответ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САЛАТЫ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СУПЫ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7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8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9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0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МЯСО, РЫБА, ПТИЦА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1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2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3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4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5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ГАРНИРЫ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6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7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8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9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0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СЛАДЕНЬКОЕ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1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2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3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4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5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</a:t>
            </a:r>
            <a:r>
              <a:rPr lang="ru-RU" b="1" dirty="0" smtClean="0"/>
              <a:t> тур</a:t>
            </a:r>
            <a:r>
              <a:rPr lang="ru-RU" dirty="0" smtClean="0"/>
              <a:t>: </a:t>
            </a:r>
            <a:r>
              <a:rPr lang="ru-RU" u="sng" dirty="0" smtClean="0"/>
              <a:t>Фруктовая фантазия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банан</a:t>
            </a:r>
          </a:p>
          <a:p>
            <a:pPr algn="r"/>
            <a:r>
              <a:rPr lang="ru-RU" dirty="0" smtClean="0"/>
              <a:t>яблоко</a:t>
            </a:r>
          </a:p>
          <a:p>
            <a:r>
              <a:rPr lang="ru-RU" dirty="0" smtClean="0"/>
              <a:t>лимон</a:t>
            </a:r>
          </a:p>
          <a:p>
            <a:pPr algn="r"/>
            <a:r>
              <a:rPr lang="ru-RU" dirty="0" smtClean="0"/>
              <a:t>дыня</a:t>
            </a:r>
          </a:p>
          <a:p>
            <a:r>
              <a:rPr lang="ru-RU" dirty="0" smtClean="0"/>
              <a:t>виноград</a:t>
            </a:r>
          </a:p>
          <a:p>
            <a:pPr algn="r"/>
            <a:r>
              <a:rPr lang="ru-RU" dirty="0" smtClean="0"/>
              <a:t>груша</a:t>
            </a:r>
          </a:p>
          <a:p>
            <a:r>
              <a:rPr lang="ru-RU" dirty="0" smtClean="0"/>
              <a:t>киви</a:t>
            </a:r>
          </a:p>
          <a:p>
            <a:pPr algn="r"/>
            <a:r>
              <a:rPr lang="ru-RU" dirty="0" smtClean="0"/>
              <a:t>апельсин</a:t>
            </a:r>
            <a:endParaRPr lang="ru-RU" dirty="0"/>
          </a:p>
        </p:txBody>
      </p:sp>
      <p:pic>
        <p:nvPicPr>
          <p:cNvPr id="1026" name="Picture 2" descr="http://forumrostov.ru/uploads/monthly_04_2013/post-55389-0-39510500-13657257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5204"/>
            <a:ext cx="1728192" cy="1297692"/>
          </a:xfrm>
          <a:prstGeom prst="rect">
            <a:avLst/>
          </a:prstGeom>
          <a:noFill/>
        </p:spPr>
      </p:pic>
      <p:pic>
        <p:nvPicPr>
          <p:cNvPr id="1028" name="Picture 4" descr="http://fruitinfo.ru/data/tradeboard/14733/tradeboardnbLHhX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17" y="1196752"/>
            <a:ext cx="1901011" cy="1584176"/>
          </a:xfrm>
          <a:prstGeom prst="rect">
            <a:avLst/>
          </a:prstGeom>
          <a:noFill/>
        </p:spPr>
      </p:pic>
      <p:pic>
        <p:nvPicPr>
          <p:cNvPr id="1030" name="Picture 6" descr="http://jeside.com/uploads/posts/2011-12/kak-vybrat-i-hranit-lim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348880"/>
            <a:ext cx="1728192" cy="1474229"/>
          </a:xfrm>
          <a:prstGeom prst="rect">
            <a:avLst/>
          </a:prstGeom>
          <a:noFill/>
        </p:spPr>
      </p:pic>
      <p:pic>
        <p:nvPicPr>
          <p:cNvPr id="1032" name="Picture 8" descr="http://icdn.posta.com.tr/editor/GH700/2013/07/19/fft18_mf294099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676516"/>
            <a:ext cx="2520280" cy="1688588"/>
          </a:xfrm>
          <a:prstGeom prst="rect">
            <a:avLst/>
          </a:prstGeom>
          <a:noFill/>
        </p:spPr>
      </p:pic>
      <p:pic>
        <p:nvPicPr>
          <p:cNvPr id="1034" name="Picture 10" descr="http://www.vashsad.ua/i/forum_upload/u_21469329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7226" y="3743250"/>
            <a:ext cx="2568790" cy="2494062"/>
          </a:xfrm>
          <a:prstGeom prst="rect">
            <a:avLst/>
          </a:prstGeom>
          <a:noFill/>
        </p:spPr>
      </p:pic>
      <p:pic>
        <p:nvPicPr>
          <p:cNvPr id="1036" name="Picture 12" descr="http://mediasubs.ru/group/uploads/ku/kulinariya-i-kulinarnyie-retseptyi-vkusnoj-edyi/image2/5YTQtNDE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348132"/>
            <a:ext cx="1800200" cy="1351763"/>
          </a:xfrm>
          <a:prstGeom prst="rect">
            <a:avLst/>
          </a:prstGeom>
          <a:noFill/>
        </p:spPr>
      </p:pic>
      <p:pic>
        <p:nvPicPr>
          <p:cNvPr id="1040" name="Picture 16" descr="http://www.femerore.com/wp-content/uploads/2012/04/dardh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1218" y="4233111"/>
            <a:ext cx="1823070" cy="1212113"/>
          </a:xfrm>
          <a:prstGeom prst="rect">
            <a:avLst/>
          </a:prstGeom>
          <a:noFill/>
        </p:spPr>
      </p:pic>
      <p:pic>
        <p:nvPicPr>
          <p:cNvPr id="1042" name="Picture 18" descr="http://enigma.xclan.ru/images/oran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468686"/>
            <a:ext cx="2088232" cy="138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IV</a:t>
            </a:r>
            <a:r>
              <a:rPr lang="ru-RU" b="1" dirty="0" smtClean="0"/>
              <a:t> тур</a:t>
            </a:r>
            <a:r>
              <a:rPr lang="ru-RU" dirty="0" smtClean="0"/>
              <a:t>: </a:t>
            </a:r>
            <a:r>
              <a:rPr lang="ru-RU" u="sng" dirty="0" smtClean="0"/>
              <a:t>Семейный секрет</a:t>
            </a:r>
            <a:endParaRPr lang="ru-RU" u="sng" dirty="0"/>
          </a:p>
        </p:txBody>
      </p:sp>
      <p:pic>
        <p:nvPicPr>
          <p:cNvPr id="17410" name="Picture 2" descr="http://www.autoguide.com/auto-news/wp-content/uploads/2012/09/top-secret-fo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346" y="1755626"/>
            <a:ext cx="5314950" cy="3257550"/>
          </a:xfrm>
          <a:prstGeom prst="rect">
            <a:avLst/>
          </a:prstGeom>
          <a:noFill/>
        </p:spPr>
      </p:pic>
      <p:pic>
        <p:nvPicPr>
          <p:cNvPr id="17412" name="Picture 4" descr="http://www.greenmama.ru/dn_images/01/97/11/25/1232533478big_ma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160240" cy="2160240"/>
          </a:xfrm>
          <a:prstGeom prst="rect">
            <a:avLst/>
          </a:prstGeom>
          <a:noFill/>
        </p:spPr>
      </p:pic>
      <p:pic>
        <p:nvPicPr>
          <p:cNvPr id="17414" name="Picture 6" descr="http://im2-tub-ru.yandex.net/i?id=312929655-0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380" y="1412776"/>
            <a:ext cx="1260620" cy="836695"/>
          </a:xfrm>
          <a:prstGeom prst="rect">
            <a:avLst/>
          </a:prstGeom>
          <a:noFill/>
        </p:spPr>
      </p:pic>
      <p:pic>
        <p:nvPicPr>
          <p:cNvPr id="17418" name="Picture 10" descr="http://www.okartinki.ru/index.php?option=com_datsogallery&amp;func=wmark&amp;mid=2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024526"/>
            <a:ext cx="2195736" cy="1644834"/>
          </a:xfrm>
          <a:prstGeom prst="rect">
            <a:avLst/>
          </a:prstGeom>
          <a:noFill/>
        </p:spPr>
      </p:pic>
      <p:pic>
        <p:nvPicPr>
          <p:cNvPr id="17420" name="Picture 12" descr="http://www.livingbetterusa.com/images/chickenso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2016224" cy="2038140"/>
          </a:xfrm>
          <a:prstGeom prst="rect">
            <a:avLst/>
          </a:prstGeom>
          <a:noFill/>
        </p:spPr>
      </p:pic>
      <p:pic>
        <p:nvPicPr>
          <p:cNvPr id="17422" name="Picture 14" descr="http://www.g-sever.ru/images/stories/file_1_574348_l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429000"/>
            <a:ext cx="1979712" cy="1584176"/>
          </a:xfrm>
          <a:prstGeom prst="rect">
            <a:avLst/>
          </a:prstGeom>
          <a:noFill/>
        </p:spPr>
      </p:pic>
      <p:pic>
        <p:nvPicPr>
          <p:cNvPr id="17424" name="Picture 16" descr="http://cs3.livemaster.ru/zhurnalfoto/c/1/2/1206050158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157192"/>
            <a:ext cx="1515188" cy="1349549"/>
          </a:xfrm>
          <a:prstGeom prst="rect">
            <a:avLst/>
          </a:prstGeom>
          <a:noFill/>
        </p:spPr>
      </p:pic>
      <p:pic>
        <p:nvPicPr>
          <p:cNvPr id="17426" name="Picture 18" descr="http://photo.fabrikaglamura.ru/thumbs/ul/7/2/816/6522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3820" y="5013176"/>
            <a:ext cx="2054484" cy="1542704"/>
          </a:xfrm>
          <a:prstGeom prst="rect">
            <a:avLst/>
          </a:prstGeom>
          <a:noFill/>
        </p:spPr>
      </p:pic>
      <p:pic>
        <p:nvPicPr>
          <p:cNvPr id="17430" name="Picture 22" descr="http://activerain.com/image_store/uploads/4/6/8/6/0/ar1189738799068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5122995"/>
            <a:ext cx="1800200" cy="1474357"/>
          </a:xfrm>
          <a:prstGeom prst="rect">
            <a:avLst/>
          </a:prstGeom>
          <a:noFill/>
        </p:spPr>
      </p:pic>
      <p:pic>
        <p:nvPicPr>
          <p:cNvPr id="17432" name="Picture 24" descr="http://stat17.privet.ru/lr/0a032ea165a8d6104c1510ccfad0127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1412776"/>
            <a:ext cx="1080120" cy="811058"/>
          </a:xfrm>
          <a:prstGeom prst="rect">
            <a:avLst/>
          </a:prstGeom>
          <a:noFill/>
        </p:spPr>
      </p:pic>
      <p:pic>
        <p:nvPicPr>
          <p:cNvPr id="17434" name="Picture 26" descr="http://minsk.freeads.by/content/root/users/2011/20111116/u152003/images/201111/f20111116140134-2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4941168"/>
            <a:ext cx="1656184" cy="1656184"/>
          </a:xfrm>
          <a:prstGeom prst="rect">
            <a:avLst/>
          </a:prstGeom>
          <a:noFill/>
        </p:spPr>
      </p:pic>
      <p:pic>
        <p:nvPicPr>
          <p:cNvPr id="17416" name="Picture 8" descr="http://www.4bloka.com/media/k2/items/cache/caf58c0e4f95e9ab568068a468840767_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83760" y="1340768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Салаты: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Салаты: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236</Words>
  <Application>Microsoft Office PowerPoint</Application>
  <PresentationFormat>Экран (4:3)</PresentationFormat>
  <Paragraphs>113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Секреты кухни моей семьи</vt:lpstr>
      <vt:lpstr>I тур: Бутербродная битва</vt:lpstr>
      <vt:lpstr>видео</vt:lpstr>
      <vt:lpstr>II тур: Кулинарный эрудит</vt:lpstr>
      <vt:lpstr>III тур: Фруктовая фантазия</vt:lpstr>
      <vt:lpstr>видео</vt:lpstr>
      <vt:lpstr>IV тур: Семейный секрет</vt:lpstr>
      <vt:lpstr>Салаты: 5 баллов</vt:lpstr>
      <vt:lpstr>Салаты: 10 баллов</vt:lpstr>
      <vt:lpstr>Салаты: 15 баллов</vt:lpstr>
      <vt:lpstr>Салаты: 20 баллов</vt:lpstr>
      <vt:lpstr>Салаты: 25 баллов</vt:lpstr>
      <vt:lpstr>Супы: 5 баллов</vt:lpstr>
      <vt:lpstr>Супы: 10 баллов</vt:lpstr>
      <vt:lpstr>Супы: 15 баллов</vt:lpstr>
      <vt:lpstr>Супы: 20 баллов</vt:lpstr>
      <vt:lpstr>Супы: 25 баллов</vt:lpstr>
      <vt:lpstr>Гарниры: 5 баллов</vt:lpstr>
      <vt:lpstr>Гарниры: 10 баллов</vt:lpstr>
      <vt:lpstr>Гарниры: 15 баллов</vt:lpstr>
      <vt:lpstr>Гарниры: 20 баллов</vt:lpstr>
      <vt:lpstr>Гарниры: 25 баллов</vt:lpstr>
      <vt:lpstr>Сладенькое: 5 баллов</vt:lpstr>
      <vt:lpstr>Сладенькое: 10 баллов</vt:lpstr>
      <vt:lpstr>Сладенькое: 15 баллов</vt:lpstr>
      <vt:lpstr>Сладенькое: 20 баллов</vt:lpstr>
      <vt:lpstr>Сладенькое: 25 баллов</vt:lpstr>
      <vt:lpstr>Мясо 5 баллов</vt:lpstr>
      <vt:lpstr>Рыба 10 баллов</vt:lpstr>
      <vt:lpstr>Птица 15 баллов</vt:lpstr>
      <vt:lpstr>Мясо 20 баллов</vt:lpstr>
      <vt:lpstr>Птица 25 баллов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кухни моей семьи</dc:title>
  <dc:creator>Администратор</dc:creator>
  <cp:lastModifiedBy>DNA7 X64</cp:lastModifiedBy>
  <cp:revision>24</cp:revision>
  <dcterms:created xsi:type="dcterms:W3CDTF">2013-10-07T13:04:59Z</dcterms:created>
  <dcterms:modified xsi:type="dcterms:W3CDTF">2013-11-09T16:33:20Z</dcterms:modified>
</cp:coreProperties>
</file>