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70" r:id="rId10"/>
    <p:sldId id="269" r:id="rId11"/>
    <p:sldId id="271" r:id="rId12"/>
    <p:sldId id="258" r:id="rId13"/>
    <p:sldId id="273" r:id="rId14"/>
    <p:sldId id="27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DE5B-0A29-40E6-A209-74EE1EAF4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673A3-895A-4D40-AD9A-7EE3AE7157CE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D7CA5-5A22-4CB8-A179-87DF1CB3185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1214422"/>
            <a:ext cx="3457572" cy="250033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Если хочешь быть здоров – будь!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886200"/>
            <a:ext cx="400052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Классный час.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Учитель: Баринова Е.В.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2013-2014 уч.год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058.radikal.ru/1103/6b/71306e551a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7148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35814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Скажите "НЕТ" </a:t>
            </a:r>
          </a:p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наркомании,</a:t>
            </a:r>
          </a:p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алкоголизму, </a:t>
            </a:r>
          </a:p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табакокурению,</a:t>
            </a:r>
          </a:p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токсикомании!</a:t>
            </a:r>
          </a:p>
        </p:txBody>
      </p:sp>
      <p:pic>
        <p:nvPicPr>
          <p:cNvPr id="31747" name="Picture 4" descr="C:\Users\Мама\Documents\1202232753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6138" y="171450"/>
            <a:ext cx="4183062" cy="6386513"/>
          </a:xfr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krasnoyarsk.freeadsin.ru/content/root/users/2013/20130415/u414868/offers/201304/f20130415021511-695146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Здоровы ли вы физически?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e-crimea.info/pictures/h_6PuU2Okz9GpRbhQstmdZIwC4vYie0Hf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953000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Спорт – это жизнь!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Фото\Школа\10 класс\День здоровья 23.09.11\IMG_3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000364" cy="2249986"/>
          </a:xfrm>
          <a:prstGeom prst="rect">
            <a:avLst/>
          </a:prstGeom>
          <a:noFill/>
        </p:spPr>
      </p:pic>
      <p:pic>
        <p:nvPicPr>
          <p:cNvPr id="43011" name="Picture 3" descr="D:\Фото\Школа\10 класс\День здоровья 23.09.11\IMG_3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2952696" cy="2214239"/>
          </a:xfrm>
          <a:prstGeom prst="rect">
            <a:avLst/>
          </a:prstGeom>
          <a:noFill/>
        </p:spPr>
      </p:pic>
      <p:pic>
        <p:nvPicPr>
          <p:cNvPr id="43013" name="Picture 5" descr="D:\Фото\Школа\10 класс\Баскетбол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6935" y="1428736"/>
            <a:ext cx="3327065" cy="2214578"/>
          </a:xfrm>
          <a:prstGeom prst="rect">
            <a:avLst/>
          </a:prstGeom>
          <a:noFill/>
        </p:spPr>
      </p:pic>
      <p:pic>
        <p:nvPicPr>
          <p:cNvPr id="43014" name="Picture 6" descr="D:\Фото\Школа\10 класс\27 апреля День защиты детей\IMG_44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71942"/>
            <a:ext cx="3000364" cy="2249985"/>
          </a:xfrm>
          <a:prstGeom prst="rect">
            <a:avLst/>
          </a:prstGeom>
          <a:noFill/>
        </p:spPr>
      </p:pic>
      <p:pic>
        <p:nvPicPr>
          <p:cNvPr id="43015" name="Picture 7" descr="D:\Фото\Школа\10 класс\Боевые рубежи 2012\Изображение 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624380"/>
            <a:ext cx="2979117" cy="2233620"/>
          </a:xfrm>
          <a:prstGeom prst="rect">
            <a:avLst/>
          </a:prstGeom>
          <a:noFill/>
        </p:spPr>
      </p:pic>
      <p:pic>
        <p:nvPicPr>
          <p:cNvPr id="43017" name="Picture 9" descr="D:\Фото\Школа\11 класс\гимнастика 21.12.2012\IMG_55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142984"/>
            <a:ext cx="22606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healthprogram.ru/uploads/posts/2009-04/1239715343_0e14f7261c14a958884136fe4680750d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119822" cy="6119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cardcollector.files.wordpress.com/2012/01/mos-021-01.jpg?w=650&amp;h=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799329" cy="560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72032" cy="49403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«Здоровье – это единственная драгоценность»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Монтень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5" name="Picture 1" descr="D:\Лена\Школьные мероприятия\ЗОЖ\88680892_88637962_2018069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65177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tomcoelho.com/Lib/Templates/images/Artigos/Artigo%20189%20-%20A%20import%C3%A2ncia%20da%20pr%C3%A1tica%20espor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694237">
            <a:off x="1418696" y="2719132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 здоровом теле –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                    здоровый дух.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 вы относитесь к своему здоровью?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img1.liveinternet.ru/images/attach/c/8/100/603/100603379_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86286"/>
            <a:ext cx="5738810" cy="4366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Главные факторы здоровья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9459" name="Picture 3" descr="D:\Фото\Школа\10 класс\Кросс Наций\IMG_3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142984"/>
            <a:ext cx="3215636" cy="2411419"/>
          </a:xfrm>
          <a:prstGeom prst="rect">
            <a:avLst/>
          </a:prstGeom>
          <a:noFill/>
        </p:spPr>
      </p:pic>
      <p:pic>
        <p:nvPicPr>
          <p:cNvPr id="19461" name="Picture 5" descr="http://copypast.ru/foto7/2304/prikolnaya_podborka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1142984"/>
            <a:ext cx="2447579" cy="3361342"/>
          </a:xfrm>
          <a:prstGeom prst="rect">
            <a:avLst/>
          </a:prstGeom>
          <a:noFill/>
        </p:spPr>
      </p:pic>
      <p:pic>
        <p:nvPicPr>
          <p:cNvPr id="19463" name="Picture 7" descr="http://st-fashiony.ru/pic/beauty/pic/53508/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643314"/>
            <a:ext cx="2847962" cy="3020916"/>
          </a:xfrm>
          <a:prstGeom prst="rect">
            <a:avLst/>
          </a:prstGeom>
          <a:noFill/>
        </p:spPr>
      </p:pic>
      <p:pic>
        <p:nvPicPr>
          <p:cNvPr id="19465" name="Picture 9" descr="http://guravlik.klasna.com/uploads/editor/2931/99947/sitepage_14/d180d0b5d0b6d0b8d0bc_d0b4d0bdd18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928802"/>
            <a:ext cx="3072344" cy="451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Вредят здоровью: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s1.maminuklubs.lv/cache/6d/d7/6dd72507ebb88e69d7a29fca7d4422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0"/>
            <a:ext cx="4000528" cy="2673221"/>
          </a:xfrm>
          <a:prstGeom prst="rect">
            <a:avLst/>
          </a:prstGeom>
          <a:noFill/>
        </p:spPr>
      </p:pic>
      <p:pic>
        <p:nvPicPr>
          <p:cNvPr id="20484" name="Picture 4" descr="http://newsline25.ru/wp-content/uploads/2012/07/%D0%BF%D0%BE%D0%B4%D1%80%D0%BE%D1%81%D1%82%D0%BA%D0%B8-%D0%B8-%D0%B0%D0%BB%D0%BA%D0%BE%D0%B3%D0%BE%D0%BB%D1%8C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000529" cy="3000398"/>
          </a:xfrm>
          <a:prstGeom prst="rect">
            <a:avLst/>
          </a:prstGeom>
          <a:noFill/>
        </p:spPr>
      </p:pic>
      <p:pic>
        <p:nvPicPr>
          <p:cNvPr id="20486" name="Picture 6" descr="http://www.profi-forex.org/system/news/1_10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45" y="1285860"/>
            <a:ext cx="450059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Script MT Bold" pitchFamily="66" charset="0"/>
              </a:rPr>
              <a:t>Никотин</a:t>
            </a:r>
            <a:endParaRPr lang="ru-RU" sz="4000" b="1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8675687" cy="6021387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dirty="0"/>
              <a:t>Один из самых сильных ядов растительного происхождения. </a:t>
            </a:r>
          </a:p>
          <a:p>
            <a:pPr>
              <a:buFontTx/>
              <a:buNone/>
            </a:pPr>
            <a:r>
              <a:rPr lang="ru-RU" sz="3200" dirty="0"/>
              <a:t>Птицы погибают, если к их клюву всего лишь поднести стеклянную палочку, смоченную никотином.</a:t>
            </a:r>
          </a:p>
          <a:p>
            <a:pPr>
              <a:buFontTx/>
              <a:buNone/>
            </a:pPr>
            <a:r>
              <a:rPr lang="ru-RU" sz="3200" dirty="0"/>
              <a:t> Кролик погибает от1\4 капли никотина, собака – от 1\2 капли.</a:t>
            </a:r>
          </a:p>
          <a:p>
            <a:pPr>
              <a:buFontTx/>
              <a:buNone/>
            </a:pPr>
            <a:r>
              <a:rPr lang="ru-RU" sz="3200" dirty="0"/>
              <a:t> Для человека смертельная доза никотина составляет от 50 до 100 мг, или 2-3 капли. Именно такая доза поступает ежедневно в кровь после выкуривания 20-25 сигарет.</a:t>
            </a:r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действием спиртного у подростков нарушается работа ритма сердца, выработка ферментов в печени, нарушается фильтрующая функция почек, ухудшается память и мышление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28813"/>
            <a:ext cx="2714625" cy="3143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6" name="Picture 6" descr="C:\Users\Марианна\Desktop\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928813"/>
            <a:ext cx="2711450" cy="32146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286250"/>
            <a:ext cx="2214563" cy="23574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357688"/>
            <a:ext cx="1928813" cy="22621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7" name="Picture 7" descr="C:\Users\Марианна\Desktop\mem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4500563"/>
            <a:ext cx="16002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3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119E1"/>
                </a:solidFill>
              </a:rPr>
              <a:t>Наркомания</a:t>
            </a:r>
            <a:r>
              <a:rPr lang="ru-RU" sz="2800" dirty="0">
                <a:solidFill>
                  <a:srgbClr val="3119E1"/>
                </a:solidFill>
              </a:rPr>
              <a:t> </a:t>
            </a:r>
            <a:br>
              <a:rPr lang="ru-RU" sz="2800" dirty="0">
                <a:solidFill>
                  <a:srgbClr val="3119E1"/>
                </a:solidFill>
              </a:rPr>
            </a:br>
            <a:r>
              <a:rPr lang="ru-RU" sz="2800" b="0" dirty="0">
                <a:solidFill>
                  <a:srgbClr val="3119E1"/>
                </a:solidFill>
                <a:effectLst/>
              </a:rPr>
              <a:t>(от греч. безумный сон)</a:t>
            </a:r>
            <a:endParaRPr lang="ru-RU" b="0" dirty="0">
              <a:solidFill>
                <a:srgbClr val="3119E1"/>
              </a:solidFill>
              <a:effectLst/>
            </a:endParaRPr>
          </a:p>
        </p:txBody>
      </p:sp>
      <p:pic>
        <p:nvPicPr>
          <p:cNvPr id="7174" name="Picture 6" descr="n19af"/>
          <p:cNvPicPr>
            <a:picLocks noChangeAspect="1" noChangeArrowheads="1"/>
          </p:cNvPicPr>
          <p:nvPr/>
        </p:nvPicPr>
        <p:blipFill>
          <a:blip r:embed="rId2"/>
          <a:srcRect l="15152" r="12122"/>
          <a:stretch>
            <a:fillRect/>
          </a:stretch>
        </p:blipFill>
        <p:spPr bwMode="auto">
          <a:xfrm>
            <a:off x="5684838" y="0"/>
            <a:ext cx="3459162" cy="6858000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257800" cy="241459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    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Характеризуется </a:t>
            </a:r>
            <a:r>
              <a:rPr lang="ru-RU" dirty="0">
                <a:solidFill>
                  <a:srgbClr val="000000"/>
                </a:solidFill>
                <a:effectLst/>
              </a:rPr>
              <a:t>возникновением влечения к наркотическому средству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, изменением </a:t>
            </a:r>
            <a:r>
              <a:rPr lang="ru-RU" dirty="0">
                <a:solidFill>
                  <a:srgbClr val="000000"/>
                </a:solidFill>
                <a:effectLst/>
              </a:rPr>
              <a:t>толерантности к наркотическому средству с тенденцией к увеличению доз и развитием физической зависимости</a:t>
            </a:r>
            <a:endParaRPr lang="ru-RU" sz="2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7177" name="Picture 9" descr="11134915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3581400" cy="2693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182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Если хочешь быть здоров – будь!</vt:lpstr>
      <vt:lpstr>«Здоровье – это единственная драгоценность»  Монтень</vt:lpstr>
      <vt:lpstr>Слайд 3</vt:lpstr>
      <vt:lpstr>Как вы относитесь к своему здоровью?</vt:lpstr>
      <vt:lpstr>Главные факторы здоровья</vt:lpstr>
      <vt:lpstr>Вредят здоровью:</vt:lpstr>
      <vt:lpstr>Никотин</vt:lpstr>
      <vt:lpstr>Слайд 8</vt:lpstr>
      <vt:lpstr>Наркомания  (от греч. безумный сон)</vt:lpstr>
      <vt:lpstr>Слайд 10</vt:lpstr>
      <vt:lpstr>Слайд 11</vt:lpstr>
      <vt:lpstr>Здоровы ли вы физически?</vt:lpstr>
      <vt:lpstr>Спорт – это жизнь!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здоровым – будь им!</dc:title>
  <dc:creator>Admin</dc:creator>
  <cp:lastModifiedBy>Admin</cp:lastModifiedBy>
  <cp:revision>9</cp:revision>
  <dcterms:created xsi:type="dcterms:W3CDTF">2013-11-10T16:33:46Z</dcterms:created>
  <dcterms:modified xsi:type="dcterms:W3CDTF">2013-11-10T17:56:45Z</dcterms:modified>
</cp:coreProperties>
</file>