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4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84CA4-9704-45AB-9D27-C3CE4E670B8A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7C81-41B8-45C1-8FBB-E0BB8001EF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84CA4-9704-45AB-9D27-C3CE4E670B8A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7C81-41B8-45C1-8FBB-E0BB8001EF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84CA4-9704-45AB-9D27-C3CE4E670B8A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7C81-41B8-45C1-8FBB-E0BB8001EF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84CA4-9704-45AB-9D27-C3CE4E670B8A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7C81-41B8-45C1-8FBB-E0BB8001EF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84CA4-9704-45AB-9D27-C3CE4E670B8A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7C81-41B8-45C1-8FBB-E0BB8001EF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84CA4-9704-45AB-9D27-C3CE4E670B8A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7C81-41B8-45C1-8FBB-E0BB8001EF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84CA4-9704-45AB-9D27-C3CE4E670B8A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7C81-41B8-45C1-8FBB-E0BB8001EF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84CA4-9704-45AB-9D27-C3CE4E670B8A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7C81-41B8-45C1-8FBB-E0BB8001EF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84CA4-9704-45AB-9D27-C3CE4E670B8A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7C81-41B8-45C1-8FBB-E0BB8001EF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84CA4-9704-45AB-9D27-C3CE4E670B8A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7C81-41B8-45C1-8FBB-E0BB8001EF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84CA4-9704-45AB-9D27-C3CE4E670B8A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7C81-41B8-45C1-8FBB-E0BB8001EF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84CA4-9704-45AB-9D27-C3CE4E670B8A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97C81-41B8-45C1-8FBB-E0BB8001EF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124" name="Picture 4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4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Box 2"/>
          <p:cNvSpPr txBox="1">
            <a:spLocks noChangeArrowheads="1"/>
          </p:cNvSpPr>
          <p:nvPr/>
        </p:nvSpPr>
        <p:spPr bwMode="auto">
          <a:xfrm>
            <a:off x="971550" y="1484313"/>
            <a:ext cx="82169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ИНТЕРАКТИВНАЯ ИНТЕЛЛЕКТУАЛЬНАЯ ИГРА </a:t>
            </a:r>
            <a:br>
              <a:rPr lang="ru-RU" sz="4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«юный химик»</a:t>
            </a:r>
          </a:p>
        </p:txBody>
      </p:sp>
      <p:sp>
        <p:nvSpPr>
          <p:cNvPr id="5127" name="TextBox 3"/>
          <p:cNvSpPr txBox="1">
            <a:spLocks noChangeArrowheads="1"/>
          </p:cNvSpPr>
          <p:nvPr/>
        </p:nvSpPr>
        <p:spPr bwMode="auto">
          <a:xfrm>
            <a:off x="107950" y="6021388"/>
            <a:ext cx="111728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«Учение с увлечением – залог успешного будущего»</a:t>
            </a:r>
          </a:p>
          <a:p>
            <a:pPr>
              <a:defRPr/>
            </a:pP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>
          <a:xfrm>
            <a:off x="457200" y="836613"/>
            <a:ext cx="8229600" cy="863600"/>
          </a:xfrm>
        </p:spPr>
        <p:txBody>
          <a:bodyPr/>
          <a:lstStyle/>
          <a:p>
            <a:r>
              <a:rPr lang="ru-RU" smtClean="0"/>
              <a:t>Станция «Кроссвордик»</a:t>
            </a:r>
          </a:p>
        </p:txBody>
      </p:sp>
      <p:pic>
        <p:nvPicPr>
          <p:cNvPr id="46083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1844675"/>
            <a:ext cx="7200900" cy="47291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14283" y="135210"/>
          <a:ext cx="8715436" cy="6365624"/>
        </p:xfrm>
        <a:graphic>
          <a:graphicData uri="http://schemas.openxmlformats.org/presentationml/2006/ole">
            <p:oleObj spid="_x0000_s1026" name="Document" r:id="rId3" imgW="9408555" imgH="6873029" progId="Word.Document.8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274763"/>
            <a:ext cx="8497888" cy="539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>
          <a:xfrm>
            <a:off x="457200" y="836613"/>
            <a:ext cx="8229600" cy="936625"/>
          </a:xfrm>
        </p:spPr>
        <p:txBody>
          <a:bodyPr/>
          <a:lstStyle/>
          <a:p>
            <a:r>
              <a:rPr lang="ru-RU" smtClean="0"/>
              <a:t>Это интересно</a:t>
            </a:r>
          </a:p>
        </p:txBody>
      </p:sp>
      <p:pic>
        <p:nvPicPr>
          <p:cNvPr id="48131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844675"/>
            <a:ext cx="4038600" cy="4392613"/>
          </a:xfrm>
        </p:spPr>
      </p:pic>
      <p:pic>
        <p:nvPicPr>
          <p:cNvPr id="48132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16463" y="1628775"/>
            <a:ext cx="4000500" cy="3816350"/>
          </a:xfrm>
        </p:spPr>
      </p:pic>
      <p:sp>
        <p:nvSpPr>
          <p:cNvPr id="48133" name="TextBox 6"/>
          <p:cNvSpPr txBox="1">
            <a:spLocks noChangeArrowheads="1"/>
          </p:cNvSpPr>
          <p:nvPr/>
        </p:nvSpPr>
        <p:spPr bwMode="auto">
          <a:xfrm>
            <a:off x="4427538" y="5732463"/>
            <a:ext cx="50339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Сульфат бария – </a:t>
            </a:r>
            <a:r>
              <a:rPr lang="en-US" sz="2800"/>
              <a:t>BaSO4</a:t>
            </a:r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457200" y="765175"/>
            <a:ext cx="8229600" cy="863600"/>
          </a:xfrm>
        </p:spPr>
        <p:txBody>
          <a:bodyPr/>
          <a:lstStyle/>
          <a:p>
            <a:r>
              <a:rPr lang="ru-RU" smtClean="0"/>
              <a:t>Это интересно…</a:t>
            </a:r>
          </a:p>
        </p:txBody>
      </p:sp>
      <p:pic>
        <p:nvPicPr>
          <p:cNvPr id="49155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51050" y="1773238"/>
            <a:ext cx="5257800" cy="3768725"/>
          </a:xfrm>
        </p:spPr>
      </p:pic>
      <p:sp>
        <p:nvSpPr>
          <p:cNvPr id="49156" name="TextBox 4"/>
          <p:cNvSpPr txBox="1">
            <a:spLocks noChangeArrowheads="1"/>
          </p:cNvSpPr>
          <p:nvPr/>
        </p:nvSpPr>
        <p:spPr bwMode="auto">
          <a:xfrm>
            <a:off x="323850" y="5876925"/>
            <a:ext cx="96535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Платина – перевод с испанского «серебришко</a:t>
            </a:r>
            <a:r>
              <a:rPr lang="ru-RU"/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792163"/>
          </a:xfrm>
        </p:spPr>
        <p:txBody>
          <a:bodyPr/>
          <a:lstStyle/>
          <a:p>
            <a:r>
              <a:rPr lang="ru-RU" smtClean="0"/>
              <a:t>Это интересно…</a:t>
            </a:r>
          </a:p>
        </p:txBody>
      </p:sp>
      <p:pic>
        <p:nvPicPr>
          <p:cNvPr id="50179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1628775"/>
            <a:ext cx="3467100" cy="4146550"/>
          </a:xfrm>
        </p:spPr>
      </p:pic>
      <p:sp>
        <p:nvSpPr>
          <p:cNvPr id="50180" name="TextBox 6"/>
          <p:cNvSpPr txBox="1">
            <a:spLocks noChangeArrowheads="1"/>
          </p:cNvSpPr>
          <p:nvPr/>
        </p:nvSpPr>
        <p:spPr bwMode="auto">
          <a:xfrm>
            <a:off x="5219700" y="5957888"/>
            <a:ext cx="26654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Дух Кобольд</a:t>
            </a:r>
          </a:p>
        </p:txBody>
      </p:sp>
      <p:pic>
        <p:nvPicPr>
          <p:cNvPr id="50181" name="Объект 2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1341438"/>
            <a:ext cx="4038600" cy="44053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334533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38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Тема Office</vt:lpstr>
      <vt:lpstr>Документ Microsoft Office Word 97 - 2003</vt:lpstr>
      <vt:lpstr>Слайд 1</vt:lpstr>
      <vt:lpstr>Станция «Кроссвордик»</vt:lpstr>
      <vt:lpstr>Слайд 3</vt:lpstr>
      <vt:lpstr>Слайд 4</vt:lpstr>
      <vt:lpstr>Это интересно</vt:lpstr>
      <vt:lpstr>Это интересно…</vt:lpstr>
      <vt:lpstr>Это интересно…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Марина</cp:lastModifiedBy>
  <cp:revision>3</cp:revision>
  <dcterms:created xsi:type="dcterms:W3CDTF">2013-03-05T18:34:47Z</dcterms:created>
  <dcterms:modified xsi:type="dcterms:W3CDTF">2013-03-12T06:57:32Z</dcterms:modified>
</cp:coreProperties>
</file>