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2DDA8-0E04-46A5-846A-31052672A9F1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381D5-0F7B-4B1C-8EB5-1E1725EB5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381D5-0F7B-4B1C-8EB5-1E1725EB5C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25A50-C848-45F1-A27F-A3AA06B8D6C0}" type="datetimeFigureOut">
              <a:rPr lang="ru-RU" smtClean="0"/>
              <a:pPr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FCF7-3E4A-4BC8-8A40-E8631DBBD9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5124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2"/>
          <p:cNvSpPr txBox="1">
            <a:spLocks noChangeArrowheads="1"/>
          </p:cNvSpPr>
          <p:nvPr/>
        </p:nvSpPr>
        <p:spPr bwMode="auto">
          <a:xfrm>
            <a:off x="971550" y="1484313"/>
            <a:ext cx="82169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ИНТЕЛЛЕКТУАЛЬНАЯ ИГРА </a:t>
            </a:r>
            <a:b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«юный химик»</a:t>
            </a:r>
          </a:p>
        </p:txBody>
      </p:sp>
      <p:sp>
        <p:nvSpPr>
          <p:cNvPr id="5127" name="TextBox 3"/>
          <p:cNvSpPr txBox="1">
            <a:spLocks noChangeArrowheads="1"/>
          </p:cNvSpPr>
          <p:nvPr/>
        </p:nvSpPr>
        <p:spPr bwMode="auto">
          <a:xfrm>
            <a:off x="107950" y="6021388"/>
            <a:ext cx="11172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«Учение с увлечением – залог успешного будущего»</a:t>
            </a:r>
          </a:p>
          <a:p>
            <a:pPr>
              <a:defRPr/>
            </a:pP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935038"/>
          </a:xfrm>
        </p:spPr>
        <p:txBody>
          <a:bodyPr/>
          <a:lstStyle/>
          <a:p>
            <a:pPr eaLnBrk="1" hangingPunct="1"/>
            <a:r>
              <a:rPr lang="ru-RU" smtClean="0"/>
              <a:t>Юный художник</a:t>
            </a:r>
          </a:p>
        </p:txBody>
      </p:sp>
      <p:pic>
        <p:nvPicPr>
          <p:cNvPr id="39939" name="Содержимое 3" descr="NA7B24892469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1557338"/>
            <a:ext cx="5111750" cy="501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Соедините отрезками знаки следующих химических элементов: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Сера-Азот-Калий-Фтор-Сера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Ртуть-Железо-Фосфор-Водород-Ртуть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Фтор-Магний-Кальций-Водород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Фтор-Кислород-Магний;</a:t>
            </a:r>
          </a:p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Кальций-Натрий-Водород.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571500"/>
            <a:ext cx="7416800" cy="561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792163"/>
          </a:xfrm>
        </p:spPr>
        <p:txBody>
          <a:bodyPr/>
          <a:lstStyle/>
          <a:p>
            <a:r>
              <a:rPr lang="ru-RU" smtClean="0"/>
              <a:t>Это интересно…</a:t>
            </a:r>
          </a:p>
        </p:txBody>
      </p:sp>
      <p:pic>
        <p:nvPicPr>
          <p:cNvPr id="41987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3455987" cy="3662362"/>
          </a:xfrm>
        </p:spPr>
      </p:pic>
      <p:pic>
        <p:nvPicPr>
          <p:cNvPr id="41988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73238"/>
            <a:ext cx="40909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468313" y="5732463"/>
            <a:ext cx="6264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Академик Семен Вольфкович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935038"/>
          </a:xfrm>
        </p:spPr>
        <p:txBody>
          <a:bodyPr/>
          <a:lstStyle/>
          <a:p>
            <a:r>
              <a:rPr lang="ru-RU" smtClean="0"/>
              <a:t>Это интересно…</a:t>
            </a:r>
          </a:p>
        </p:txBody>
      </p:sp>
      <p:pic>
        <p:nvPicPr>
          <p:cNvPr id="43011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44675"/>
            <a:ext cx="4038600" cy="4537075"/>
          </a:xfrm>
        </p:spPr>
      </p:pic>
      <p:pic>
        <p:nvPicPr>
          <p:cNvPr id="43012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72050" y="1700213"/>
            <a:ext cx="3390900" cy="4824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29784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</Words>
  <Application>Microsoft Office PowerPoint</Application>
  <PresentationFormat>Экран (4:3)</PresentationFormat>
  <Paragraphs>13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Юный художник</vt:lpstr>
      <vt:lpstr>Соедините отрезками знаки следующих химических элементов:</vt:lpstr>
      <vt:lpstr>Слайд 4</vt:lpstr>
      <vt:lpstr>Это интересно…</vt:lpstr>
      <vt:lpstr>Это интересно…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4</cp:revision>
  <dcterms:created xsi:type="dcterms:W3CDTF">2013-03-05T18:30:11Z</dcterms:created>
  <dcterms:modified xsi:type="dcterms:W3CDTF">2013-03-12T16:11:17Z</dcterms:modified>
</cp:coreProperties>
</file>