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64" r:id="rId5"/>
    <p:sldId id="259" r:id="rId6"/>
    <p:sldId id="266" r:id="rId7"/>
    <p:sldId id="265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F603-7230-4021-A0D0-8DDBF672AC3B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1A67B-CC81-404A-9AF3-2243BC1611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F603-7230-4021-A0D0-8DDBF672AC3B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1A67B-CC81-404A-9AF3-2243BC1611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F603-7230-4021-A0D0-8DDBF672AC3B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1A67B-CC81-404A-9AF3-2243BC1611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F603-7230-4021-A0D0-8DDBF672AC3B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1A67B-CC81-404A-9AF3-2243BC1611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F603-7230-4021-A0D0-8DDBF672AC3B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1A67B-CC81-404A-9AF3-2243BC1611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F603-7230-4021-A0D0-8DDBF672AC3B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1A67B-CC81-404A-9AF3-2243BC1611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F603-7230-4021-A0D0-8DDBF672AC3B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1A67B-CC81-404A-9AF3-2243BC1611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F603-7230-4021-A0D0-8DDBF672AC3B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1A67B-CC81-404A-9AF3-2243BC1611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F603-7230-4021-A0D0-8DDBF672AC3B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1A67B-CC81-404A-9AF3-2243BC1611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F603-7230-4021-A0D0-8DDBF672AC3B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1A67B-CC81-404A-9AF3-2243BC1611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F603-7230-4021-A0D0-8DDBF672AC3B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1A67B-CC81-404A-9AF3-2243BC1611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8F603-7230-4021-A0D0-8DDBF672AC3B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1A67B-CC81-404A-9AF3-2243BC1611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5124" name="Picture 4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1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4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1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extBox 2"/>
          <p:cNvSpPr txBox="1">
            <a:spLocks noChangeArrowheads="1"/>
          </p:cNvSpPr>
          <p:nvPr/>
        </p:nvSpPr>
        <p:spPr bwMode="auto">
          <a:xfrm>
            <a:off x="971550" y="1484313"/>
            <a:ext cx="8216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ИНТЕРАКТИВНАЯ ИНТЕЛЛЕКТУАЛЬНАЯ ИГРА </a:t>
            </a:r>
            <a:br>
              <a:rPr lang="ru-RU" sz="4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«юный химик»</a:t>
            </a:r>
          </a:p>
        </p:txBody>
      </p:sp>
      <p:sp>
        <p:nvSpPr>
          <p:cNvPr id="5127" name="TextBox 3"/>
          <p:cNvSpPr txBox="1">
            <a:spLocks noChangeArrowheads="1"/>
          </p:cNvSpPr>
          <p:nvPr/>
        </p:nvSpPr>
        <p:spPr bwMode="auto">
          <a:xfrm>
            <a:off x="107950" y="6021388"/>
            <a:ext cx="111728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«Учение с увлечением – залог успешного будущего»</a:t>
            </a:r>
          </a:p>
          <a:p>
            <a:pPr>
              <a:defRPr/>
            </a:pP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865188"/>
          </a:xfrm>
        </p:spPr>
        <p:txBody>
          <a:bodyPr/>
          <a:lstStyle/>
          <a:p>
            <a:pPr eaLnBrk="1" hangingPunct="1"/>
            <a:r>
              <a:rPr lang="ru-RU" smtClean="0"/>
              <a:t>Станция «Экспериментальная»</a:t>
            </a:r>
          </a:p>
        </p:txBody>
      </p:sp>
      <p:pic>
        <p:nvPicPr>
          <p:cNvPr id="35843" name="Содержимое 3" descr="400_F_2828522_ZMNBzVIblQjNgL8eJcm46FYMVJcPZs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31913" y="1484313"/>
            <a:ext cx="6985000" cy="5089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1.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Известно, что с изобретением фотоаппаратов широко использовалась магниевая вспышка для освещения, фотографируемого объекта. Магний, ярко сгорая, излучает ослепительный свет, а при этом получается белый порошок, образующий дым при вспышке. Белый порошок – это оксид магния. (Напишите уравнение реакции, происходящей при вспышке магния,  укажите тип реакции</a:t>
            </a:r>
          </a:p>
          <a:p>
            <a:endParaRPr lang="ru-RU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7859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Магний + Кислород = Оксид магния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flash-fotografico-al-magnesio-e-relativa-lampada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3857628"/>
            <a:ext cx="2459763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792163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№ 2</a:t>
            </a:r>
          </a:p>
        </p:txBody>
      </p:sp>
      <p:sp>
        <p:nvSpPr>
          <p:cNvPr id="36867" name="Объект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4800600"/>
          </a:xfrm>
        </p:spPr>
        <p:txBody>
          <a:bodyPr/>
          <a:lstStyle/>
          <a:p>
            <a:pPr marL="107950" indent="0">
              <a:buFont typeface="Georgia" pitchFamily="18" charset="0"/>
              <a:buNone/>
            </a:pPr>
            <a:r>
              <a:rPr lang="ru-RU" sz="3600" dirty="0" smtClean="0"/>
              <a:t>Составьте уравнение реакции </a:t>
            </a:r>
            <a:r>
              <a:rPr lang="ru-RU" sz="3600" dirty="0" smtClean="0">
                <a:solidFill>
                  <a:srgbClr val="FF0000"/>
                </a:solidFill>
              </a:rPr>
              <a:t>взаимодействия алюминия с бромом</a:t>
            </a:r>
            <a:r>
              <a:rPr lang="ru-RU" sz="3600" dirty="0" smtClean="0"/>
              <a:t>, учитывая, что </a:t>
            </a:r>
            <a:r>
              <a:rPr lang="ru-RU" sz="3600" dirty="0" smtClean="0">
                <a:solidFill>
                  <a:srgbClr val="00B0F0"/>
                </a:solidFill>
              </a:rPr>
              <a:t>бром</a:t>
            </a:r>
            <a:r>
              <a:rPr lang="ru-RU" sz="3600" dirty="0" smtClean="0"/>
              <a:t> в образовавшемся соединении проявляет </a:t>
            </a:r>
          </a:p>
          <a:p>
            <a:pPr marL="107950" indent="0">
              <a:buFont typeface="Georgia" pitchFamily="18" charset="0"/>
              <a:buNone/>
            </a:pPr>
            <a:r>
              <a:rPr lang="ru-RU" sz="3600" dirty="0" smtClean="0">
                <a:solidFill>
                  <a:srgbClr val="00B0F0"/>
                </a:solidFill>
              </a:rPr>
              <a:t>валентность : </a:t>
            </a:r>
            <a:r>
              <a:rPr lang="en-US" sz="3600" dirty="0" smtClean="0">
                <a:solidFill>
                  <a:srgbClr val="00B0F0"/>
                </a:solidFill>
              </a:rPr>
              <a:t>I</a:t>
            </a:r>
            <a:r>
              <a:rPr lang="ru-RU" sz="3600" dirty="0" smtClean="0">
                <a:solidFill>
                  <a:srgbClr val="00B0F0"/>
                </a:solidFill>
              </a:rPr>
              <a:t>, или степень окисления:  - 1</a:t>
            </a:r>
          </a:p>
        </p:txBody>
      </p:sp>
      <p:pic>
        <p:nvPicPr>
          <p:cNvPr id="4" name="Содержимое 3" descr="12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4214818"/>
            <a:ext cx="3289691" cy="24107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B050"/>
                </a:solidFill>
              </a:rPr>
              <a:t>Малахит – камень Уральских сказов.</a:t>
            </a:r>
            <a:endParaRPr lang="ru-RU" b="1" i="1" dirty="0">
              <a:solidFill>
                <a:srgbClr val="00B050"/>
              </a:solidFill>
            </a:endParaRPr>
          </a:p>
        </p:txBody>
      </p:sp>
      <p:pic>
        <p:nvPicPr>
          <p:cNvPr id="4" name="Содержимое 3" descr="imgs020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571472" y="1785926"/>
            <a:ext cx="4040490" cy="2121257"/>
          </a:xfrm>
        </p:spPr>
      </p:pic>
      <p:pic>
        <p:nvPicPr>
          <p:cNvPr id="5" name="Содержимое 3" descr="7270pdk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3857628"/>
            <a:ext cx="4617190" cy="232013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№ 3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Составьте уравнение реакции, протекающей при нагревании малахита. К какому типу химических реакций она относится?</a:t>
            </a:r>
          </a:p>
          <a:p>
            <a:endParaRPr lang="ru-RU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Малахит  =  …  +  …  +  вода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865188"/>
          </a:xfrm>
        </p:spPr>
        <p:txBody>
          <a:bodyPr/>
          <a:lstStyle/>
          <a:p>
            <a:r>
              <a:rPr lang="ru-RU" smtClean="0"/>
              <a:t>Это интересно….</a:t>
            </a:r>
          </a:p>
        </p:txBody>
      </p:sp>
      <p:pic>
        <p:nvPicPr>
          <p:cNvPr id="38915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16013" y="1557338"/>
            <a:ext cx="6911975" cy="4103687"/>
          </a:xfrm>
        </p:spPr>
      </p:pic>
      <p:sp>
        <p:nvSpPr>
          <p:cNvPr id="38916" name="TextBox 4"/>
          <p:cNvSpPr txBox="1">
            <a:spLocks noChangeArrowheads="1"/>
          </p:cNvSpPr>
          <p:nvPr/>
        </p:nvSpPr>
        <p:spPr bwMode="auto">
          <a:xfrm>
            <a:off x="1835150" y="6021388"/>
            <a:ext cx="5635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Кровавый водопад в Антарктиде (ледник Тейлора)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29784" cy="707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157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Станция «Экспериментальная»</vt:lpstr>
      <vt:lpstr>Задание 1.</vt:lpstr>
      <vt:lpstr>Магний + Кислород = Оксид магния</vt:lpstr>
      <vt:lpstr>Задание № 2</vt:lpstr>
      <vt:lpstr>Малахит – камень Уральских сказов.</vt:lpstr>
      <vt:lpstr>Задание № 3</vt:lpstr>
      <vt:lpstr>Это интересно….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Марина</cp:lastModifiedBy>
  <cp:revision>7</cp:revision>
  <dcterms:created xsi:type="dcterms:W3CDTF">2013-03-05T18:27:35Z</dcterms:created>
  <dcterms:modified xsi:type="dcterms:W3CDTF">2013-03-24T09:55:05Z</dcterms:modified>
</cp:coreProperties>
</file>