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73" r:id="rId8"/>
    <p:sldId id="269" r:id="rId9"/>
    <p:sldId id="270" r:id="rId10"/>
    <p:sldId id="271" r:id="rId11"/>
    <p:sldId id="275" r:id="rId12"/>
    <p:sldId id="276" r:id="rId13"/>
    <p:sldId id="272" r:id="rId14"/>
    <p:sldId id="277" r:id="rId15"/>
    <p:sldId id="278" r:id="rId16"/>
    <p:sldId id="279" r:id="rId17"/>
    <p:sldId id="280" r:id="rId18"/>
    <p:sldId id="274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0CD3-A976-4FE7-BFCE-146E572D4673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1FB4-88D4-45BE-90B8-7D9E9C9D9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971550" y="1484313"/>
            <a:ext cx="8216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ИНТЕЛЛЕКТУАЛЬНАЯ ИГРА </a:t>
            </a:r>
            <a:b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«юный химик»</a:t>
            </a: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107950" y="6021388"/>
            <a:ext cx="11172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«Учение с увлечением – залог успешного будущего»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Примените метод дедукции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7. Самый крупный из найденных алмазов получил имя «</a:t>
            </a:r>
            <a:r>
              <a:rPr lang="ru-RU" b="1" i="1" dirty="0" err="1" smtClean="0">
                <a:solidFill>
                  <a:srgbClr val="00B050"/>
                </a:solidFill>
              </a:rPr>
              <a:t>Куллиан</a:t>
            </a:r>
            <a:r>
              <a:rPr lang="ru-RU" b="1" i="1" dirty="0" smtClean="0">
                <a:solidFill>
                  <a:srgbClr val="00B050"/>
                </a:solidFill>
              </a:rPr>
              <a:t>». Он был обнаружен в 1905 году около г. Претории в Южной Африке. Масса «</a:t>
            </a:r>
            <a:r>
              <a:rPr lang="ru-RU" b="1" i="1" dirty="0" err="1" smtClean="0">
                <a:solidFill>
                  <a:srgbClr val="00B050"/>
                </a:solidFill>
              </a:rPr>
              <a:t>Кулиана</a:t>
            </a:r>
            <a:r>
              <a:rPr lang="ru-RU" b="1" i="1" dirty="0" smtClean="0">
                <a:solidFill>
                  <a:srgbClr val="00B050"/>
                </a:solidFill>
              </a:rPr>
              <a:t>» составляла 3106 каратов или 621г, и стоил он 9 млн. фунтов стерлингов. Какая существует связь между алмазами и грифелем простого карандаша?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Без этого вещества человек не может долго обходиться (суточная норма – 8 г). В старину оно нередко заменяло деньги (в средние века им иногда расплачивались с крестоносцами). В древности просыпать данное вещество означало навлечь на себя гнев богов или просто неприятности.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Переводчик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Переведите с химического языка на общепринятый следующие выражения: </a:t>
            </a: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Куй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феррум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пока горячо.</a:t>
            </a: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Слово -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аргентум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молчание -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аурум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Стойкий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станнумный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солдатик.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Кто скрывается под именем…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10. В 1870 – 1875 гг. в Петербургской академии наук обсуждалась возможность использования для названий химических соединений сочетание слов, подобных русским именам и отчествам. Например, для </a:t>
            </a:r>
            <a:r>
              <a:rPr lang="ru-RU" b="1" i="1" dirty="0" smtClean="0">
                <a:solidFill>
                  <a:srgbClr val="FF0000"/>
                </a:solidFill>
              </a:rPr>
              <a:t>воды</a:t>
            </a:r>
            <a:r>
              <a:rPr lang="ru-RU" b="1" i="1" dirty="0" smtClean="0">
                <a:solidFill>
                  <a:srgbClr val="00B050"/>
                </a:solidFill>
              </a:rPr>
              <a:t> предлагалось название «водород </a:t>
            </a:r>
            <a:r>
              <a:rPr lang="ru-RU" b="1" i="1" dirty="0" err="1" smtClean="0">
                <a:solidFill>
                  <a:srgbClr val="00B050"/>
                </a:solidFill>
              </a:rPr>
              <a:t>кислородович</a:t>
            </a:r>
            <a:r>
              <a:rPr lang="ru-RU" b="1" i="1" dirty="0" smtClean="0">
                <a:solidFill>
                  <a:srgbClr val="00B050"/>
                </a:solidFill>
              </a:rPr>
              <a:t>», для вещества </a:t>
            </a:r>
            <a:r>
              <a:rPr lang="en-US" b="1" i="1" dirty="0" err="1" smtClean="0">
                <a:solidFill>
                  <a:srgbClr val="FF0000"/>
                </a:solidFill>
              </a:rPr>
              <a:t>KCl</a:t>
            </a:r>
            <a:r>
              <a:rPr lang="ru-RU" b="1" i="1" dirty="0" smtClean="0">
                <a:solidFill>
                  <a:srgbClr val="00B050"/>
                </a:solidFill>
              </a:rPr>
              <a:t> – «калий </a:t>
            </a:r>
            <a:r>
              <a:rPr lang="ru-RU" b="1" i="1" dirty="0" err="1" smtClean="0">
                <a:solidFill>
                  <a:srgbClr val="00B050"/>
                </a:solidFill>
              </a:rPr>
              <a:t>хлорович</a:t>
            </a:r>
            <a:r>
              <a:rPr lang="ru-RU" b="1" i="1" dirty="0" smtClean="0">
                <a:solidFill>
                  <a:srgbClr val="00B050"/>
                </a:solidFill>
              </a:rPr>
              <a:t>», </a:t>
            </a:r>
            <a:r>
              <a:rPr lang="en-US" b="1" i="1" dirty="0" smtClean="0">
                <a:solidFill>
                  <a:srgbClr val="FF0000"/>
                </a:solidFill>
              </a:rPr>
              <a:t>Al</a:t>
            </a:r>
            <a:r>
              <a:rPr lang="ru-RU" b="1" i="1" baseline="-25000" dirty="0" smtClean="0">
                <a:solidFill>
                  <a:srgbClr val="FF0000"/>
                </a:solidFill>
              </a:rPr>
              <a:t>4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r>
              <a:rPr lang="ru-RU" b="1" i="1" baseline="-25000" dirty="0" smtClean="0">
                <a:solidFill>
                  <a:srgbClr val="FF0000"/>
                </a:solidFill>
              </a:rPr>
              <a:t>3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– «</a:t>
            </a:r>
            <a:r>
              <a:rPr lang="ru-RU" b="1" i="1" dirty="0" err="1" smtClean="0">
                <a:solidFill>
                  <a:srgbClr val="00B050"/>
                </a:solidFill>
              </a:rPr>
              <a:t>глиноземий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углеродович</a:t>
            </a:r>
            <a:r>
              <a:rPr lang="ru-RU" b="1" i="1" dirty="0" smtClean="0">
                <a:solidFill>
                  <a:srgbClr val="00B050"/>
                </a:solidFill>
              </a:rPr>
              <a:t>». Дайте название веществам по современной номенклатуре.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М.В.Ломоносов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za-chto-mixail-lomonosov-byl-prigovoren-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251" y="1600200"/>
            <a:ext cx="39934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Д.И.Менделеев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tmp5CA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748" y="1600200"/>
            <a:ext cx="31885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Э.Резерфорд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87" y="1901031"/>
            <a:ext cx="2714625" cy="392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М.Склодовская-Кюри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86378811113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85926"/>
            <a:ext cx="4114235" cy="48136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Ваши ответы: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«водород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кислородович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…</a:t>
            </a: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«калий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хлорович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…</a:t>
            </a:r>
          </a:p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глиноземий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углеродович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…</a:t>
            </a:r>
          </a:p>
          <a:p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936625"/>
          </a:xfrm>
        </p:spPr>
        <p:txBody>
          <a:bodyPr/>
          <a:lstStyle/>
          <a:p>
            <a:pPr eaLnBrk="1" hangingPunct="1"/>
            <a:r>
              <a:rPr lang="ru-RU" smtClean="0"/>
              <a:t>Станция «Следопыт»</a:t>
            </a:r>
          </a:p>
        </p:txBody>
      </p:sp>
      <p:pic>
        <p:nvPicPr>
          <p:cNvPr id="44035" name="Содержимое 3" descr="post-447225-124587185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480175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личность 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1. Этот учёный автор  учения о прерывистом  строении вещества, закона сохранения массы вещества. Московскому университету присвоено его имя.</a:t>
            </a:r>
          </a:p>
          <a:p>
            <a:endParaRPr lang="ru-RU" dirty="0"/>
          </a:p>
        </p:txBody>
      </p:sp>
      <p:pic>
        <p:nvPicPr>
          <p:cNvPr id="4" name="Содержимое 3" descr="post-447225-12458718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72198" y="4786322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Этот ученый в 1869 году, в возрасте 35 лет, сделал великое открытие, суть которого в том,  что  “Свойства элементов и их соединений находятся в периодической зависимости от атомной массы элементов”. </a:t>
            </a:r>
          </a:p>
          <a:p>
            <a:endParaRPr lang="ru-RU" dirty="0"/>
          </a:p>
        </p:txBody>
      </p:sp>
      <p:pic>
        <p:nvPicPr>
          <p:cNvPr id="4" name="Содержимое 3" descr="post-447225-12458718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72198" y="4786322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учёный известен своими исследованиями строения атома и явления радиоактивности, за что был удостоен в 1908 г. Нобелевской премии, автор планетарной модели атомов.</a:t>
            </a:r>
          </a:p>
          <a:p>
            <a:endParaRPr lang="ru-RU" dirty="0"/>
          </a:p>
        </p:txBody>
      </p:sp>
      <p:pic>
        <p:nvPicPr>
          <p:cNvPr id="4" name="Содержимое 3" descr="post-447225-12458718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00100" y="4143380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Этот учёный родом из Польши. Изучая явление радиоактивности  с её участием, были  открыты новые элементы – полоний и радий. Дважды была удостоена Нобелевской премии: в 1903 г. -  по физике и в 1911 г. -  по химии.</a:t>
            </a:r>
          </a:p>
          <a:p>
            <a:endParaRPr lang="ru-RU" dirty="0"/>
          </a:p>
        </p:txBody>
      </p:sp>
      <p:pic>
        <p:nvPicPr>
          <p:cNvPr id="4" name="Содержимое 3" descr="post-447225-12458718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85852" y="4857760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Кто ищет – тот всегда найдет!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1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5119710" cy="3839783"/>
          </a:xfrm>
        </p:spPr>
      </p:pic>
      <p:pic>
        <p:nvPicPr>
          <p:cNvPr id="5" name="Содержимое 3" descr="post-447225-12458718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72330" y="5143512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 помощью каких веществ можно обнаружить присутствие кислоты?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GrchufQoPp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857364"/>
            <a:ext cx="2433159" cy="1638327"/>
          </a:xfrm>
        </p:spPr>
      </p:pic>
      <p:pic>
        <p:nvPicPr>
          <p:cNvPr id="5" name="Содержимое 3" descr="shha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286124"/>
            <a:ext cx="2857500" cy="2838450"/>
          </a:xfrm>
          <a:prstGeom prst="rect">
            <a:avLst/>
          </a:prstGeom>
        </p:spPr>
      </p:pic>
      <p:pic>
        <p:nvPicPr>
          <p:cNvPr id="6" name="Содержимое 3" descr="yblochko1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57950" y="1500174"/>
            <a:ext cx="2571768" cy="2975338"/>
          </a:xfrm>
          <a:prstGeom prst="rect">
            <a:avLst/>
          </a:prstGeom>
        </p:spPr>
      </p:pic>
      <p:pic>
        <p:nvPicPr>
          <p:cNvPr id="7" name="Содержимое 3" descr="крапи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429000"/>
            <a:ext cx="1905000" cy="2952750"/>
          </a:xfrm>
          <a:prstGeom prst="rect">
            <a:avLst/>
          </a:prstGeom>
        </p:spPr>
      </p:pic>
      <p:pic>
        <p:nvPicPr>
          <p:cNvPr id="8" name="Содержимое 3" descr="post-447225-124587185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43438" y="2000240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Как обнаружить присутствие щелочи?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мыл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500174"/>
            <a:ext cx="3609398" cy="2753455"/>
          </a:xfrm>
        </p:spPr>
      </p:pic>
      <p:pic>
        <p:nvPicPr>
          <p:cNvPr id="5" name="Содержимое 3" descr="сод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943330"/>
            <a:ext cx="2857520" cy="2914670"/>
          </a:xfrm>
          <a:prstGeom prst="rect">
            <a:avLst/>
          </a:prstGeom>
        </p:spPr>
      </p:pic>
      <p:pic>
        <p:nvPicPr>
          <p:cNvPr id="6" name="Содержимое 3" descr="milnankalek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571612"/>
            <a:ext cx="3357586" cy="2512593"/>
          </a:xfrm>
          <a:prstGeom prst="rect">
            <a:avLst/>
          </a:prstGeom>
        </p:spPr>
      </p:pic>
      <p:pic>
        <p:nvPicPr>
          <p:cNvPr id="7" name="Содержимое 3" descr="post-447225-124587185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215206" y="5214950"/>
            <a:ext cx="1738303" cy="1274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416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Станция «Следопыт»</vt:lpstr>
      <vt:lpstr>Установите личность .</vt:lpstr>
      <vt:lpstr>Слайд 4</vt:lpstr>
      <vt:lpstr>Слайд 5</vt:lpstr>
      <vt:lpstr>Слайд 6</vt:lpstr>
      <vt:lpstr> Кто ищет – тот всегда найдет!</vt:lpstr>
      <vt:lpstr>5. С помощью каких веществ можно обнаружить присутствие кислоты?</vt:lpstr>
      <vt:lpstr>6. Как обнаружить присутствие щелочи?</vt:lpstr>
      <vt:lpstr>Примените метод дедукции</vt:lpstr>
      <vt:lpstr>Слайд 11</vt:lpstr>
      <vt:lpstr>Переводчик</vt:lpstr>
      <vt:lpstr>Кто скрывается под именем…</vt:lpstr>
      <vt:lpstr>М.В.Ломоносов</vt:lpstr>
      <vt:lpstr>Д.И.Менделеев</vt:lpstr>
      <vt:lpstr>Э.Резерфорд</vt:lpstr>
      <vt:lpstr>М.Склодовская-Кюри</vt:lpstr>
      <vt:lpstr>Ваши ответы: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15</cp:revision>
  <dcterms:created xsi:type="dcterms:W3CDTF">2013-03-05T18:32:44Z</dcterms:created>
  <dcterms:modified xsi:type="dcterms:W3CDTF">2013-03-24T09:54:45Z</dcterms:modified>
</cp:coreProperties>
</file>