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FCB3-BBBD-4CCB-B945-B4E5B45A2CE6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4F893D-F2B8-46D6-B667-662D46F13C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FCB3-BBBD-4CCB-B945-B4E5B45A2CE6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893D-F2B8-46D6-B667-662D46F13C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FCB3-BBBD-4CCB-B945-B4E5B45A2CE6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893D-F2B8-46D6-B667-662D46F13C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FCB3-BBBD-4CCB-B945-B4E5B45A2CE6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4F893D-F2B8-46D6-B667-662D46F13C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FCB3-BBBD-4CCB-B945-B4E5B45A2CE6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893D-F2B8-46D6-B667-662D46F13C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FCB3-BBBD-4CCB-B945-B4E5B45A2CE6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893D-F2B8-46D6-B667-662D46F13C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FCB3-BBBD-4CCB-B945-B4E5B45A2CE6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14F893D-F2B8-46D6-B667-662D46F13C9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FCB3-BBBD-4CCB-B945-B4E5B45A2CE6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893D-F2B8-46D6-B667-662D46F13C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FCB3-BBBD-4CCB-B945-B4E5B45A2CE6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893D-F2B8-46D6-B667-662D46F13C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FCB3-BBBD-4CCB-B945-B4E5B45A2CE6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893D-F2B8-46D6-B667-662D46F13C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FCB3-BBBD-4CCB-B945-B4E5B45A2CE6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893D-F2B8-46D6-B667-662D46F13C9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35FCB3-BBBD-4CCB-B945-B4E5B45A2CE6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4F893D-F2B8-46D6-B667-662D46F13C9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76753"/>
            <a:ext cx="9144000" cy="65044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ihail-Romanov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2211" y="-14333"/>
            <a:ext cx="5030069" cy="687233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s (1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1293"/>
            <a:ext cx="9144000" cy="61154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1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0"/>
            <a:ext cx="6561838" cy="692437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n-edinstva_b(1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2906"/>
            <a:ext cx="9144000" cy="60721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191" y="0"/>
            <a:ext cx="77056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нь народного единст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737" y="0"/>
            <a:ext cx="871252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_M_Kazanska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8192" y="-28424"/>
            <a:ext cx="5450112" cy="68864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6015"/>
            <a:ext cx="9144000" cy="65859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11" y="0"/>
            <a:ext cx="89209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Рисунок 2" descr="erm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2902" y="-5228"/>
            <a:ext cx="4461098" cy="68632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03448"/>
            <a:ext cx="9144000" cy="8136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3</cp:revision>
  <dcterms:created xsi:type="dcterms:W3CDTF">2013-10-23T18:13:12Z</dcterms:created>
  <dcterms:modified xsi:type="dcterms:W3CDTF">2013-10-23T18:40:29Z</dcterms:modified>
</cp:coreProperties>
</file>