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5B05"/>
    <a:srgbClr val="482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85932" autoAdjust="0"/>
  </p:normalViewPr>
  <p:slideViewPr>
    <p:cSldViewPr>
      <p:cViewPr varScale="1">
        <p:scale>
          <a:sx n="60" d="100"/>
          <a:sy n="60" d="100"/>
        </p:scale>
        <p:origin x="-15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FC97-9079-4BFB-9C49-4CA601FA4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D34FE-C00D-4A6D-A9F4-736F9D507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3295E-1DC7-4402-8EE7-6E4688FE7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15B44-3C83-45B7-B926-5A9C02D72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D2FC2-8455-40E5-BBC1-3663046A8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0555B-1775-42CA-B01E-7438C34D9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37554-A515-49F6-97A4-45C3F3265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66C59-AD81-41AA-91B7-8B2721A29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3E432-B841-45A3-B712-E98FCEE07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652B4-E8FF-4EA8-A574-790201201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380DD-34DE-4B9A-9421-9C62FA809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5640BD-66BE-4EA4-9B2A-4CBE3A58E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85786" y="1643050"/>
            <a:ext cx="7772400" cy="2260612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Тестовая работа по теме: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Реакции ионного обмена» </a:t>
            </a:r>
            <a:endParaRPr lang="ru-RU" sz="3600" b="1" dirty="0" smtClean="0">
              <a:solidFill>
                <a:srgbClr val="002060"/>
              </a:solidFill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2411760" y="3653717"/>
            <a:ext cx="4248472" cy="499889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  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Химия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9 класс.</a:t>
            </a:r>
          </a:p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403648" y="4491111"/>
            <a:ext cx="6267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Гаврилова Светлана  Викторовна</a:t>
            </a:r>
          </a:p>
          <a:p>
            <a:pPr algn="ctr"/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читель химии МБОУ лицея «Престиж» г. о. Самара</a:t>
            </a:r>
            <a:endParaRPr lang="ru-RU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620688"/>
            <a:ext cx="5626968" cy="115212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сильным электролитам 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относится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59832" y="1988840"/>
            <a:ext cx="5474568" cy="4137323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HBr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H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H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Света\Pictures\химия-рисунки\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97" y="764704"/>
            <a:ext cx="2311078" cy="168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4572000" y="2924944"/>
            <a:ext cx="97160" cy="9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572000" y="3581400"/>
            <a:ext cx="97160" cy="9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638912" y="4168437"/>
            <a:ext cx="97160" cy="9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646134" y="4797152"/>
            <a:ext cx="97160" cy="9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18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40474" y="1988840"/>
            <a:ext cx="5593925" cy="4137323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добавлении соляной кислоты к порошку соли белого цвета выделяется газ, от которого известковая вода мутнеет. Образованию газа соответствует левая часть краткого ионного уравнения: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 + H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 =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Ag +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NH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OH =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2H + CO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Света\Pictures\химия-рисунки\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97" y="764704"/>
            <a:ext cx="2311078" cy="168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4381128" y="3438166"/>
            <a:ext cx="97160" cy="9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372903" y="4119896"/>
            <a:ext cx="97160" cy="9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381128" y="4714111"/>
            <a:ext cx="97160" cy="9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393924" y="5333467"/>
            <a:ext cx="97160" cy="9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136449" y="317968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79262" y="3866564"/>
            <a:ext cx="2712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39655" y="4437112"/>
            <a:ext cx="2712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79262" y="5047340"/>
            <a:ext cx="2712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96136" y="3874447"/>
            <a:ext cx="2359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32098" y="4424957"/>
            <a:ext cx="2359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916165" y="5047340"/>
            <a:ext cx="3129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16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476672"/>
            <a:ext cx="5626968" cy="119972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Подведение итогов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Света\Desktop\Газ\wpid-ZmTeUxc6qN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858" y="4365104"/>
            <a:ext cx="1963192" cy="1472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Света\Pictures\химия-рисунки\Рисунок23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20"/>
            <a:ext cx="1728192" cy="1540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70994" y="2002630"/>
            <a:ext cx="5478295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 – 15 правильных ответов –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 – 13 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правильных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ответов – 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«4»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10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правильных ответов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smtClean="0">
                <a:solidFill>
                  <a:srgbClr val="5D5B0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«3»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енее 7 –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следующий раз получится!!!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166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836712"/>
            <a:ext cx="5904656" cy="839688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Щелочную среду имеет водный раствор соли           </a:t>
            </a:r>
          </a:p>
        </p:txBody>
      </p:sp>
      <p:pic>
        <p:nvPicPr>
          <p:cNvPr id="1026" name="Picture 2" descr="C:\Users\Света\Pictures\химия-рисунки\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97" y="764704"/>
            <a:ext cx="2311078" cy="168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бъект 7"/>
          <p:cNvSpPr txBox="1">
            <a:spLocks/>
          </p:cNvSpPr>
          <p:nvPr/>
        </p:nvSpPr>
        <p:spPr bwMode="auto">
          <a:xfrm>
            <a:off x="3203848" y="2879293"/>
            <a:ext cx="233537" cy="193452"/>
          </a:xfrm>
          <a:prstGeom prst="ellipse">
            <a:avLst/>
          </a:prstGeom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kern="0" dirty="0" smtClean="0"/>
          </a:p>
          <a:p>
            <a:pPr marL="0" indent="0"/>
            <a:endParaRPr lang="ru-RU" kern="0" dirty="0"/>
          </a:p>
        </p:txBody>
      </p:sp>
      <p:sp>
        <p:nvSpPr>
          <p:cNvPr id="4" name="TextBox 3"/>
          <p:cNvSpPr txBox="1"/>
          <p:nvPr/>
        </p:nvSpPr>
        <p:spPr>
          <a:xfrm>
            <a:off x="3859180" y="2648460"/>
            <a:ext cx="2351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лорид аммония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3859180" y="3308286"/>
            <a:ext cx="3698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арбонат натрия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59180" y="4014973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ульфат натрия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9180" y="4606544"/>
            <a:ext cx="1890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итрат калия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196970" y="3467932"/>
            <a:ext cx="232851" cy="207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209473" y="4163087"/>
            <a:ext cx="232851" cy="207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209473" y="4733519"/>
            <a:ext cx="232851" cy="2077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7635" y="533400"/>
            <a:ext cx="5782838" cy="1239416"/>
          </a:xfrm>
        </p:spPr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 + SO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BaSO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9792" y="1981200"/>
            <a:ext cx="5834608" cy="4144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Сокращённому ионному уравнению соответствует молекулярное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уравнение: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4" name="Picture 2" descr="C:\Users\Света\Pictures\химия-рисунки\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97" y="764704"/>
            <a:ext cx="2311078" cy="168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2843315" y="3429000"/>
            <a:ext cx="194320" cy="133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843315" y="3952782"/>
            <a:ext cx="194320" cy="133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842510" y="4453116"/>
            <a:ext cx="194320" cy="133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842510" y="4983293"/>
            <a:ext cx="194320" cy="133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635896" y="3264749"/>
            <a:ext cx="4129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BaSO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29958" y="3721949"/>
            <a:ext cx="4616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BaCO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K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BaSO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K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35896" y="4250195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BaCO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BaSO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29958" y="4811706"/>
            <a:ext cx="4201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BaCl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BaSO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+ 2HCl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4780984" y="764702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2+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76972" y="764703"/>
            <a:ext cx="312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2-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33475" y="831954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↓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9669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548680"/>
            <a:ext cx="5626968" cy="1224136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CuCl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40474" y="1988840"/>
            <a:ext cx="5593925" cy="4137323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Какое сокращённое ионное уравнение соответствует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молекулярному: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Cu + 2NaCl = Cu(OH)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+ 2NaCl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CuCl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+ 2OH = Cu(OH)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+ 2Cl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Cu + 2OH = Cu(OH)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CuCl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+ 2Na = Cu + 2NaCl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Света\Pictures\химия-рисунки\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97" y="764704"/>
            <a:ext cx="2311078" cy="168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180290" y="3212975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2+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80290" y="435539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2+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01892" y="4994444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2+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36096" y="3725054"/>
            <a:ext cx="235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84074" y="4313365"/>
            <a:ext cx="2359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706178" y="3765556"/>
            <a:ext cx="2359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00482" y="5016006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 flipH="1">
            <a:off x="3405256" y="3409943"/>
            <a:ext cx="180020" cy="1600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flipH="1">
            <a:off x="3406040" y="3962524"/>
            <a:ext cx="180020" cy="1600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 flipH="1">
            <a:off x="3406040" y="4552358"/>
            <a:ext cx="180020" cy="1600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 flipH="1">
            <a:off x="3405160" y="5191412"/>
            <a:ext cx="180020" cy="1600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00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548680"/>
            <a:ext cx="5626968" cy="112772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Образование воды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Света\Pictures\химия-рисунки\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97" y="764704"/>
            <a:ext cx="2311078" cy="168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191530" y="2708920"/>
            <a:ext cx="54726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H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+ O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=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H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O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3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</a:rPr>
              <a:t>NaOH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+ H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</a:rPr>
              <a:t>3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PO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</a:rPr>
              <a:t>4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= Na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</a:rPr>
              <a:t>3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PO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</a:rPr>
              <a:t>4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+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3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H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O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P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O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</a:rPr>
              <a:t>5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+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3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H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O =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H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</a:rPr>
              <a:t>3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PO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</a:rPr>
              <a:t>4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                                                     </a:t>
            </a:r>
            <a:endParaRPr lang="en-US" sz="2400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Mg(OH)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+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HNO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</a:rPr>
              <a:t>3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= Mg(NO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</a:rPr>
              <a:t>3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)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+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H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O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CaCO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</a:rPr>
              <a:t>3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=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</a:rPr>
              <a:t>CaO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+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CO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</a:rPr>
              <a:t>2</a:t>
            </a:r>
            <a:endParaRPr lang="en-US" sz="12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969994" y="3045460"/>
            <a:ext cx="122540" cy="133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991500" y="3573016"/>
            <a:ext cx="122540" cy="133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006780" y="4131037"/>
            <a:ext cx="122540" cy="133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991500" y="4653136"/>
            <a:ext cx="122540" cy="133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991500" y="5224248"/>
            <a:ext cx="122540" cy="1331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Света\Desktop\Газ\2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187069"/>
            <a:ext cx="1373426" cy="85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Света\Desktop\Газ\3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981544"/>
            <a:ext cx="1373426" cy="851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Света\Desktop\Газ\voda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55034"/>
            <a:ext cx="1373426" cy="80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52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620688"/>
            <a:ext cx="5565304" cy="100565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Выделение газа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0" y="2444792"/>
            <a:ext cx="5616624" cy="3681371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</a:rPr>
              <a:t>3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</a:rPr>
              <a:t>NaOH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+ H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</a:rPr>
              <a:t>3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PO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</a:rPr>
              <a:t>4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= Na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</a:rPr>
              <a:t>3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PO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</a:rPr>
              <a:t>4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+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3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H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Fe(OH)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</a:rPr>
              <a:t>3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= Fe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O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</a:rPr>
              <a:t>3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+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3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H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O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Cu + 4HNO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</a:rPr>
              <a:t>3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= Cu(NO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</a:rPr>
              <a:t>3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)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+ 2NO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+ 2H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O</a:t>
            </a:r>
            <a:endParaRPr lang="en-US" sz="2400" dirty="0">
              <a:solidFill>
                <a:srgbClr val="002060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2KMnO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</a:rPr>
              <a:t>4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= K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MnO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</a:rPr>
              <a:t>4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+ MnO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+ O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</a:rPr>
              <a:t>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Fe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+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</a:rPr>
              <a:t>HCl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= FeCl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+ H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endParaRPr lang="ru-RU" sz="1200" dirty="0">
              <a:solidFill>
                <a:srgbClr val="002060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dirty="0"/>
          </a:p>
        </p:txBody>
      </p:sp>
      <p:pic>
        <p:nvPicPr>
          <p:cNvPr id="4" name="Picture 2" descr="C:\Users\Света\Pictures\химия-рисунки\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97" y="764704"/>
            <a:ext cx="2311078" cy="168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2940475" y="2806080"/>
            <a:ext cx="97160" cy="9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944592" y="3415680"/>
            <a:ext cx="97160" cy="9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944592" y="4005064"/>
            <a:ext cx="97160" cy="9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934637" y="5229200"/>
            <a:ext cx="97160" cy="9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934637" y="4604556"/>
            <a:ext cx="97160" cy="9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Света\Desktop\Газ\796px-Diossido_di_az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77155"/>
            <a:ext cx="1630710" cy="95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Света\Desktop\Газ\9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927950"/>
            <a:ext cx="1428750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Света\Desktop\Газ\mktesttube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194" y="5063383"/>
            <a:ext cx="619125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971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548680"/>
            <a:ext cx="5626968" cy="112772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Выпадение осадка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40475" y="2444792"/>
            <a:ext cx="5474568" cy="413732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</a:rPr>
              <a:t>3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</a:rPr>
              <a:t>NaOH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+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FeCl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</a:rPr>
              <a:t>3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= 3NaCl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+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Fe(OH)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</a:rPr>
              <a:t>3</a:t>
            </a:r>
            <a:endParaRPr lang="en-US" sz="1200" dirty="0">
              <a:solidFill>
                <a:srgbClr val="002060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CuSO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</a:rPr>
              <a:t>4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+ 2KOH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= Cu(OH)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+ K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SO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</a:rPr>
              <a:t>4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</a:rPr>
              <a:t>                                                    </a:t>
            </a:r>
            <a:endParaRPr lang="en-US" sz="2400" dirty="0">
              <a:solidFill>
                <a:srgbClr val="002060"/>
              </a:solidFill>
              <a:latin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</a:rPr>
              <a:t>Ca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+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H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O =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</a:rPr>
              <a:t>Ca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(OH)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+ H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CaCO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</a:rPr>
              <a:t>3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=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</a:rPr>
              <a:t>CaO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+ CO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Fe +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</a:rPr>
              <a:t>HCl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= FeCl</a:t>
            </a:r>
            <a:r>
              <a:rPr lang="en-US" sz="12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</a:rPr>
              <a:t> +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H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</a:rPr>
              <a:t>2</a:t>
            </a:r>
            <a:endParaRPr lang="ru-RU" sz="2400" dirty="0">
              <a:solidFill>
                <a:srgbClr val="002060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C:\Users\Света\Pictures\химия-рисунки\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97" y="764704"/>
            <a:ext cx="2311078" cy="168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2712218" y="2780928"/>
            <a:ext cx="97160" cy="9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712218" y="3388303"/>
            <a:ext cx="97160" cy="9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712218" y="4005064"/>
            <a:ext cx="97160" cy="9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726374" y="4633156"/>
            <a:ext cx="97160" cy="9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726374" y="5252628"/>
            <a:ext cx="97160" cy="9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Users\Света\Desktop\Газ\028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38909"/>
            <a:ext cx="1584176" cy="984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Света\Desktop\Газ\041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744785"/>
            <a:ext cx="1627544" cy="942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69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533400"/>
            <a:ext cx="5554960" cy="11430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FeCl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59832" y="2060848"/>
            <a:ext cx="5474568" cy="40653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Выберите сумму коэффициентов в полном и сокращенном ионных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уравнениях: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5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и 12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 и 4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и 10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Света\Pictures\химия-рисунки\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97" y="764704"/>
            <a:ext cx="2311078" cy="168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5148064" y="3501008"/>
            <a:ext cx="97160" cy="122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129208" y="4155057"/>
            <a:ext cx="97160" cy="122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148064" y="5373216"/>
            <a:ext cx="97160" cy="122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148064" y="4797152"/>
            <a:ext cx="97160" cy="122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65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476672"/>
            <a:ext cx="5554960" cy="1199728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AgNO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FeCl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1916832"/>
            <a:ext cx="5330552" cy="4209331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Выберите сумму коэффициентов в полном и сокращенном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ионных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уравнениях: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17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 и 3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 и 9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 и 17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C:\Users\Света\Pictures\химия-рисунки\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97" y="764704"/>
            <a:ext cx="2311078" cy="168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вал 5"/>
          <p:cNvSpPr/>
          <p:nvPr/>
        </p:nvSpPr>
        <p:spPr>
          <a:xfrm>
            <a:off x="5148064" y="3429000"/>
            <a:ext cx="97160" cy="9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132848" y="4072158"/>
            <a:ext cx="97160" cy="9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132848" y="4660616"/>
            <a:ext cx="97160" cy="9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132848" y="5277780"/>
            <a:ext cx="97160" cy="9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43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006904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10069046</Template>
  <TotalTime>593</TotalTime>
  <Words>351</Words>
  <Application>Microsoft Office PowerPoint</Application>
  <PresentationFormat>Экран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10069046</vt:lpstr>
      <vt:lpstr>Тестовая работа по теме:  «Реакции ионного обмена» </vt:lpstr>
      <vt:lpstr>Щелочную среду имеет водный раствор соли           </vt:lpstr>
      <vt:lpstr> Ba + SO4 = BaSO4  </vt:lpstr>
      <vt:lpstr>CuCl2 + NaOH = … </vt:lpstr>
      <vt:lpstr>Образование воды</vt:lpstr>
      <vt:lpstr>Выделение газа</vt:lpstr>
      <vt:lpstr>Выпадение осадка</vt:lpstr>
      <vt:lpstr>FeCl2 + NaOH = …</vt:lpstr>
      <vt:lpstr>AgNO3 + FeCl3 = …</vt:lpstr>
      <vt:lpstr>К сильным электролитам  не относится</vt:lpstr>
      <vt:lpstr>Презентация PowerPoint</vt:lpstr>
      <vt:lpstr>Подведение итогов</vt:lpstr>
    </vt:vector>
  </TitlesOfParts>
  <Company>URTISI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Света</cp:lastModifiedBy>
  <cp:revision>88</cp:revision>
  <dcterms:created xsi:type="dcterms:W3CDTF">2011-08-18T13:52:20Z</dcterms:created>
  <dcterms:modified xsi:type="dcterms:W3CDTF">2013-03-16T16:22:51Z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