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58" r:id="rId4"/>
    <p:sldId id="300" r:id="rId5"/>
    <p:sldId id="322" r:id="rId6"/>
    <p:sldId id="355" r:id="rId7"/>
    <p:sldId id="338" r:id="rId8"/>
    <p:sldId id="333" r:id="rId9"/>
    <p:sldId id="320" r:id="rId10"/>
    <p:sldId id="259" r:id="rId11"/>
    <p:sldId id="335" r:id="rId12"/>
    <p:sldId id="260" r:id="rId13"/>
    <p:sldId id="324" r:id="rId14"/>
    <p:sldId id="261" r:id="rId15"/>
    <p:sldId id="341" r:id="rId16"/>
    <p:sldId id="262" r:id="rId17"/>
    <p:sldId id="328" r:id="rId18"/>
    <p:sldId id="327" r:id="rId19"/>
    <p:sldId id="357" r:id="rId20"/>
    <p:sldId id="329" r:id="rId21"/>
    <p:sldId id="266" r:id="rId22"/>
    <p:sldId id="330" r:id="rId23"/>
    <p:sldId id="349" r:id="rId24"/>
    <p:sldId id="267" r:id="rId25"/>
    <p:sldId id="350" r:id="rId26"/>
    <p:sldId id="268" r:id="rId27"/>
    <p:sldId id="270" r:id="rId28"/>
    <p:sldId id="271" r:id="rId29"/>
    <p:sldId id="347" r:id="rId30"/>
    <p:sldId id="348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C3F9"/>
    <a:srgbClr val="A2D1F8"/>
    <a:srgbClr val="78BCF4"/>
    <a:srgbClr val="751D25"/>
    <a:srgbClr val="63B1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74" autoAdjust="0"/>
  </p:normalViewPr>
  <p:slideViewPr>
    <p:cSldViewPr>
      <p:cViewPr varScale="1">
        <p:scale>
          <a:sx n="70" d="100"/>
          <a:sy n="70" d="100"/>
        </p:scale>
        <p:origin x="-13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32AA8-B1B7-4C31-A418-800EBA8A2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B8CAE-222F-422A-B51F-1D58CBB57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4E2CD-CC38-47F4-9058-C3A2AA655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8B4CB-A1D7-440F-85BD-E2D28F130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2A805-319A-4159-AA19-0AABF4D8A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B6C1C-C61F-44D4-9AC0-154FE1801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927B8-FC28-4EFD-8D50-6EC72F1E1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A48AA-09F5-42D1-9307-2C45BB15ED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778C6-DA36-4ACB-A208-60A891BE3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41853-031E-44E1-B4D3-7FFB24B0E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80F8D-6C76-436E-9502-E9CE0F592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7C248-8E3E-4BA1-90FA-9060349CB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E7610-19FE-4709-8626-E505B58E3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E828512-2B8B-438C-9601-F3757AC5B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К 65-летию освоб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5200650" cy="6858000"/>
          </a:xfrm>
        </p:spPr>
      </p:pic>
      <p:sp>
        <p:nvSpPr>
          <p:cNvPr id="2051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0"/>
            <a:ext cx="3962400" cy="6858000"/>
          </a:xfrm>
          <a:solidFill>
            <a:srgbClr val="87C3F9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ru-RU" sz="2800" smtClean="0"/>
          </a:p>
        </p:txBody>
      </p:sp>
      <p:sp>
        <p:nvSpPr>
          <p:cNvPr id="2052" name="WordArt 10"/>
          <p:cNvSpPr>
            <a:spLocks noChangeArrowheads="1" noChangeShapeType="1" noTextEdit="1"/>
          </p:cNvSpPr>
          <p:nvPr/>
        </p:nvSpPr>
        <p:spPr bwMode="auto">
          <a:xfrm>
            <a:off x="5410200" y="1295400"/>
            <a:ext cx="37338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51D25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25 сентября -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51D25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70 лет со дня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51D25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освобождения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51D25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Смоленщины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6477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В октябре 1941 года фашистское командование бросило главные силы на Москву. Смоленщина стала полем битвы Красной Армии с фашистскими полчищами. В ходе этой битвы Вяземская оборонительная операция 1941 года явилась началом срыва октябрьского наступления немецко-фашистских захватчиков на нашу столицу. В сложной обстановке в октябре 1941 года советские воины, оказавшиеся в окружении под Вязьмой, проявили беспримерное мужество в борьбе с врагом, почти на две недели было сковано до 28-ми дивизий противника.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Picture 3" descr="карта Вяземская оборонит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0"/>
            <a:ext cx="5029200" cy="68580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6705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    Под натиском превосходящих вражеских сил советские войска были вынуждены оставить Смоленщину. Враг захватил наши города и сёла. Но даже в чёрные дни фашистской оккупации смоляне не покорились захватчикам. Против оккупантов действовало 120 партизанских отрядов и соединений. За мужество, проявленное в боях с немецко-фашистскими захватчиками, около 10 тысяч партизан и подпольщиков Смоленщины были награждены боевыми орденами и медалями. А командиру прославленного партизанского соединения «Тринадцать» С.В. Гришину, партизанам Владимиру Куриленко, Петру Галецкому было присвоено звание Героя Советского Союза.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/>
          <a:lstStyle/>
          <a:p>
            <a:pPr eaLnBrk="1" hangingPunct="1"/>
            <a:r>
              <a:rPr lang="ru-RU" sz="4000" smtClean="0"/>
              <a:t>Партизаны Смоленщины</a:t>
            </a:r>
          </a:p>
        </p:txBody>
      </p:sp>
      <p:pic>
        <p:nvPicPr>
          <p:cNvPr id="16387" name="Picture 3" descr="Партизаны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838200"/>
            <a:ext cx="9144000" cy="6042025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8991600" cy="6629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Последовательное освобождение области началось после того, как советские войска, в период разгрома в декабре 1941 года гитлеровских войск под Москвой, вышли на рубеж Ржев-Можайск и подошли вплотную к восточным границам Смоленщины. </a:t>
            </a:r>
          </a:p>
          <a:p>
            <a:pPr eaLnBrk="1" hangingPunct="1">
              <a:buFontTx/>
              <a:buNone/>
            </a:pPr>
            <a:r>
              <a:rPr lang="ru-RU" smtClean="0"/>
              <a:t>   Первая попытка освобождения нашей области была предпринята в ходе Ржевско-Вяземской операции, проходившей в январе-апреле 1942 года. В те дни наши войска проявили массовый героизм.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3" name="Picture 3" descr="Пулеметчик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1722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В ходе Ржевско-Сычёвской операции в период с 30 июля по 6 сентября 1942 года наши войска подошли к Сычёвке, Гжатску (ныне Гагарину) и Тёмкино.</a:t>
            </a:r>
          </a:p>
          <a:p>
            <a:pPr eaLnBrk="1" hangingPunct="1">
              <a:buFontTx/>
              <a:buNone/>
            </a:pPr>
            <a:r>
              <a:rPr lang="ru-RU" smtClean="0"/>
              <a:t>    Третье наступление советских войск на Смоленщине было предпринято со 2-го по 31-ое марта 1943 года при ликвидации Ржевско-Вяземского плацдарма врага. Тогда наши войска продвинулись на запад на 130-160 километров и освободили города Сычёвку, Гжатск, Вязьму, Тёмкино и многие другие населенные пункты.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3" descr="Ржевско-сычевская наступ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pPr eaLnBrk="1" hangingPunct="1"/>
            <a:r>
              <a:rPr lang="ru-RU" sz="3600" smtClean="0"/>
              <a:t>Ржевско-Сычёвская операция. 1942 г.</a:t>
            </a:r>
          </a:p>
        </p:txBody>
      </p:sp>
      <p:pic>
        <p:nvPicPr>
          <p:cNvPr id="23555" name="Picture 3" descr="Ржевско-Сычевская операци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838200"/>
            <a:ext cx="9144000" cy="60198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  <a:r>
              <a:rPr lang="ru-RU" sz="3600" smtClean="0"/>
              <a:t>Наша «Катюша»</a:t>
            </a:r>
          </a:p>
        </p:txBody>
      </p:sp>
      <p:pic>
        <p:nvPicPr>
          <p:cNvPr id="25603" name="Picture 3" descr="Катюши 1941год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838200"/>
            <a:ext cx="9144000" cy="60198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</a:t>
            </a:r>
          </a:p>
          <a:p>
            <a:pPr eaLnBrk="1" hangingPunct="1">
              <a:buFontTx/>
              <a:buNone/>
            </a:pPr>
            <a:r>
              <a:rPr lang="ru-RU" smtClean="0"/>
              <a:t>    </a:t>
            </a:r>
            <a:r>
              <a:rPr lang="ru-RU" b="1" smtClean="0"/>
              <a:t>Более 26-ти месяцев территория Смоленской области являлась ареной ожесточенных, кровопролитных боёв с гитлеровскими захватчиками. Яростный вал вражеских атак разбился о стойкость и мужество советских солдат. Красная Армия в боях на подступах к Москве нанесла немцам могучий удар, который стал предвестником Великой Победы.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7" name="Picture 3" descr="Ржевско-Вяземская наступательная операция 1943 год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Полное освобождение Смоленщины завершилось в ходе Смоленской наступательной операции под кодовым названием «Суворов». Она проходила </a:t>
            </a:r>
          </a:p>
          <a:p>
            <a:pPr eaLnBrk="1" hangingPunct="1">
              <a:buFontTx/>
              <a:buNone/>
            </a:pPr>
            <a:r>
              <a:rPr lang="ru-RU" smtClean="0"/>
              <a:t>   с 7 августа по 2 октября 1943 года. </a:t>
            </a:r>
          </a:p>
          <a:p>
            <a:pPr eaLnBrk="1" hangingPunct="1">
              <a:buFontTx/>
              <a:buNone/>
            </a:pPr>
            <a:r>
              <a:rPr lang="ru-RU" smtClean="0"/>
              <a:t>   Несмотря на преимущество противника, советские войска, не имея необходимого превосходства в живой силе и технике, успешно провели операцию, в результате которой наша область полностью была освобождена от немецко-фашистских захватчиков.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9" name="Picture 3" descr="Смоленская наступательная операция Суворо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eaLnBrk="1" hangingPunct="1"/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Смоленская наступательная операция «Суворов»</a:t>
            </a:r>
          </a:p>
        </p:txBody>
      </p:sp>
      <p:pic>
        <p:nvPicPr>
          <p:cNvPr id="30723" name="Picture 3" descr="Смоленская наступ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90600"/>
            <a:ext cx="9144000" cy="5891213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Тысячи солдат и офицеров за героизм, проявленный в боях на подступах к Смоленску, награждены орденами и медалями, а 56 из них удостоены звания Героя Советского Союза.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1" name="Picture 3" descr="В бо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-14288"/>
            <a:ext cx="9144000" cy="6872288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915400" cy="6629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До войны Смоленская область была одним из цветущих уголков нашей Родины. А что представляла она после освобождения? Гитлеровцы превратили многие города в развалины и пепелища. Города Вязьма, Рославль, Гжатск (Гагарин), Ярцево представляли собой сплошные руины. </a:t>
            </a:r>
          </a:p>
          <a:p>
            <a:pPr eaLnBrk="1" hangingPunct="1">
              <a:buFontTx/>
              <a:buNone/>
            </a:pPr>
            <a:r>
              <a:rPr lang="ru-RU" smtClean="0"/>
              <a:t>   В Смоленске из 8000 домов было разрушено и сожжено 7300. Фашисты замучили и расстреляли свыше 350 тысяч советских граждан, из них только в Смоленске 135 тысяч.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ru-RU" sz="3200" smtClean="0"/>
              <a:t>Александр Твардовский на месте родного дома. 1943 год</a:t>
            </a:r>
          </a:p>
        </p:txBody>
      </p:sp>
      <p:pic>
        <p:nvPicPr>
          <p:cNvPr id="35843" name="Picture 6" descr="Александр твардовский на месте родного дома 1943 г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355850" y="838200"/>
            <a:ext cx="4233863" cy="6019800"/>
          </a:xfr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ru-RU" sz="3600" smtClean="0"/>
              <a:t>На освобожденной Смоленщине. 1943 год</a:t>
            </a:r>
          </a:p>
        </p:txBody>
      </p:sp>
      <p:pic>
        <p:nvPicPr>
          <p:cNvPr id="36867" name="Picture 5" descr="На освобожденной смоленщин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7200" y="919163"/>
            <a:ext cx="8305800" cy="59436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9939" name="Picture 3" descr="Вечный огонь в смоленск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   </a:t>
            </a:r>
            <a:r>
              <a:rPr lang="ru-RU" sz="2800" b="1" smtClean="0"/>
              <a:t>Немцы появились у стен Смоленска уже 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   10 июля 1941 года. С первых недель войны на территории области разыгралась наиболее ожесточенная и крупная битва начального её периода – знаменитое Смоленское оборонительное сражение.</a:t>
            </a:r>
          </a:p>
          <a:p>
            <a:pPr eaLnBrk="1" hangingPunct="1">
              <a:buFontTx/>
              <a:buNone/>
            </a:pPr>
            <a:r>
              <a:rPr lang="ru-RU" sz="2800" b="1" smtClean="0"/>
              <a:t>   Воины 16-й,19-й,20-й армий в упорнейших боях под Смоленском, у Соловьёвой переправы, в районе Духовщины, под Ярцевом и Ельней мужественно сдерживали натиск мощной фашистской группы армий «Центр».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Заключение"/>
          <p:cNvPicPr>
            <a:picLocks noGrp="1" noChangeAspect="1" noChangeArrowheads="1"/>
          </p:cNvPicPr>
          <p:nvPr>
            <p:ph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0963" name="WordArt 4"/>
          <p:cNvSpPr>
            <a:spLocks noChangeArrowheads="1" noChangeShapeType="1" noTextEdit="1"/>
          </p:cNvSpPr>
          <p:nvPr/>
        </p:nvSpPr>
        <p:spPr bwMode="auto">
          <a:xfrm>
            <a:off x="457200" y="6019800"/>
            <a:ext cx="8458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МИНУТА МОЛЧАНИЯ...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3" name="Picture 6" descr="Карта Смол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0"/>
            <a:ext cx="6858000" cy="6858000"/>
          </a:xfr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762000"/>
          </a:xfrm>
        </p:spPr>
        <p:txBody>
          <a:bodyPr/>
          <a:lstStyle/>
          <a:p>
            <a:pPr eaLnBrk="1" hangingPunct="1"/>
            <a:r>
              <a:rPr lang="ru-RU" sz="3200" smtClean="0"/>
              <a:t>Смоленское сражение </a:t>
            </a:r>
            <a:br>
              <a:rPr lang="ru-RU" sz="3200" smtClean="0"/>
            </a:br>
            <a:r>
              <a:rPr lang="ru-RU" sz="3200" smtClean="0"/>
              <a:t>10 июля – 10 сентября 1941 г.</a:t>
            </a:r>
          </a:p>
        </p:txBody>
      </p:sp>
      <p:pic>
        <p:nvPicPr>
          <p:cNvPr id="6147" name="Picture 3" descr="Смол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90600"/>
            <a:ext cx="9144000" cy="58674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1" name="Picture 3" descr="Бои под Ельней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Picture 3" descr="Смол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7" name="Picture 3" descr="В засад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1" name="Picture 3" descr="Смол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634</Words>
  <Application>Microsoft Office PowerPoint</Application>
  <PresentationFormat>Экран (4:3)</PresentationFormat>
  <Paragraphs>29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Оформление по умолчанию</vt:lpstr>
      <vt:lpstr>Слайд 1</vt:lpstr>
      <vt:lpstr>Слайд 2</vt:lpstr>
      <vt:lpstr>Слайд 3</vt:lpstr>
      <vt:lpstr>Слайд 4</vt:lpstr>
      <vt:lpstr>Смоленское сражение  10 июля – 10 сентября 1941 г.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Партизаны Смоленщины</vt:lpstr>
      <vt:lpstr>Слайд 14</vt:lpstr>
      <vt:lpstr>Слайд 15</vt:lpstr>
      <vt:lpstr>Слайд 16</vt:lpstr>
      <vt:lpstr>Слайд 17</vt:lpstr>
      <vt:lpstr>Ржевско-Сычёвская операция. 1942 г.</vt:lpstr>
      <vt:lpstr> Наша «Катюша»</vt:lpstr>
      <vt:lpstr>Слайд 20</vt:lpstr>
      <vt:lpstr>Слайд 21</vt:lpstr>
      <vt:lpstr>Слайд 22</vt:lpstr>
      <vt:lpstr> Смоленская наступательная операция «Суворов»</vt:lpstr>
      <vt:lpstr>Слайд 24</vt:lpstr>
      <vt:lpstr>Слайд 25</vt:lpstr>
      <vt:lpstr>Слайд 26</vt:lpstr>
      <vt:lpstr>Александр Твардовский на месте родного дома. 1943 год</vt:lpstr>
      <vt:lpstr>На освобожденной Смоленщине. 1943 год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МОУ Исаковская СОШ</dc:creator>
  <cp:lastModifiedBy>XP GAME 2008</cp:lastModifiedBy>
  <cp:revision>12</cp:revision>
  <cp:lastPrinted>1601-01-01T00:00:00Z</cp:lastPrinted>
  <dcterms:created xsi:type="dcterms:W3CDTF">1601-01-01T00:00:00Z</dcterms:created>
  <dcterms:modified xsi:type="dcterms:W3CDTF">2013-11-05T00:27:26Z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