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4" r:id="rId4"/>
    <p:sldId id="275" r:id="rId5"/>
    <p:sldId id="276" r:id="rId6"/>
    <p:sldId id="278" r:id="rId7"/>
    <p:sldId id="27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1" autoAdjust="0"/>
    <p:restoredTop sz="94660"/>
  </p:normalViewPr>
  <p:slideViewPr>
    <p:cSldViewPr>
      <p:cViewPr varScale="1">
        <p:scale>
          <a:sx n="69" d="100"/>
          <a:sy n="6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00BD-9DA2-4F86-8C41-FCFCB58B1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053-CA5E-4A17-BB7A-0D4A7C028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A106-800E-4E1C-A036-56BC5CE57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9FCA-3A5F-4067-8504-EA80D39A14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9F20-B311-4787-A3E9-788984B9B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D1B7-233E-44E6-8A51-2885FB321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36DF-C4DE-4B12-9BE5-CF045363E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7315-F73A-4192-AAA6-046AE14C8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DA3-6FFF-4109-A887-CA606115F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1DA7-FAF9-4F2A-93D2-E1AEDB1F3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CBF7-AE7B-40F7-8CDF-9DCBE2997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09ABA2-6185-4818-BA3B-A694E9D3C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7581" y="1556793"/>
            <a:ext cx="7175351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ГЖЕЛЬ</a:t>
            </a:r>
            <a:br>
              <a:rPr lang="ru-RU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поэтапная роспись блюдца.</a:t>
            </a:r>
            <a:endParaRPr lang="ru-RU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Гжель - плакаты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0" y="12700"/>
            <a:ext cx="6985000" cy="683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Гжель - плакаты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0" y="19050"/>
            <a:ext cx="6985000" cy="681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Гжель - плакаты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31750"/>
            <a:ext cx="6972300" cy="679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Гжель - плакаты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200" y="31750"/>
            <a:ext cx="6959600" cy="679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Гжель - плакаты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-14288"/>
            <a:ext cx="6911975" cy="6886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Гжель - плакаты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0" y="12700"/>
            <a:ext cx="6985000" cy="683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</TotalTime>
  <Words>1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ГЖЕЛЬ  поэтапная роспись блюдца.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</dc:creator>
  <cp:lastModifiedBy>Людмила</cp:lastModifiedBy>
  <cp:revision>9</cp:revision>
  <dcterms:created xsi:type="dcterms:W3CDTF">2010-02-01T07:36:00Z</dcterms:created>
  <dcterms:modified xsi:type="dcterms:W3CDTF">2013-03-03T03:07:32Z</dcterms:modified>
</cp:coreProperties>
</file>