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417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8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1.png"/><Relationship Id="rId3" Type="http://schemas.openxmlformats.org/officeDocument/2006/relationships/image" Target="../media/image43.jpeg"/><Relationship Id="rId7" Type="http://schemas.openxmlformats.org/officeDocument/2006/relationships/image" Target="../media/image18.jpeg"/><Relationship Id="rId12" Type="http://schemas.openxmlformats.org/officeDocument/2006/relationships/image" Target="../media/image4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41.jpeg"/><Relationship Id="rId10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05064"/>
            <a:ext cx="381642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Учитель-дефектолог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Карасева Марина Алексеевна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ГБОУ  СКОШИ №7 г.Зеленограда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799288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Тема урока: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«Общие признаки птиц»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Richard Cœur de Lion\n5-belobrst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16832"/>
            <a:ext cx="36724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Richard Cœur de Lion\GoldenEagle-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616454" cy="42337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4249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Сравни 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Richard Cœur de Lion\korabel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2060848"/>
            <a:ext cx="3637015" cy="422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Richard Cœur de Lion\0006-016-Dd-Djate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060848"/>
            <a:ext cx="3528392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260648"/>
            <a:ext cx="442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Сравни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Richard Cœur de Lion\strau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204864"/>
            <a:ext cx="38350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Richard Cœur de Lion\Ardea_cinere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3744416" cy="432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1555" y="260648"/>
            <a:ext cx="442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Сравни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332656"/>
            <a:ext cx="442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Назови птицу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7920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На ногах этой птицы 3 пальца с острыми когтями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которые позволяют ей крепко держаться на дереве:</a:t>
            </a:r>
          </a:p>
          <a:p>
            <a:pPr marL="971550" lvl="1" indent="-514350" algn="ctr">
              <a:buAutoNum type="arabicPeriod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800100" lvl="1" indent="-342900" algn="ctr"/>
            <a:r>
              <a:rPr lang="ru-RU" sz="2800" dirty="0" smtClean="0">
                <a:solidFill>
                  <a:srgbClr val="FFC000"/>
                </a:solidFill>
              </a:rPr>
              <a:t>Орёл          стриж          дятел</a:t>
            </a:r>
          </a:p>
          <a:p>
            <a:pPr marL="800100" lvl="1" indent="-342900" algn="ctr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en-US" sz="2800" dirty="0" smtClean="0">
                <a:solidFill>
                  <a:schemeClr val="bg1"/>
                </a:solidFill>
              </a:rPr>
              <a:t>       2</a:t>
            </a:r>
            <a:r>
              <a:rPr lang="ru-RU" sz="2800" dirty="0" smtClean="0">
                <a:solidFill>
                  <a:schemeClr val="bg1"/>
                </a:solidFill>
              </a:rPr>
              <a:t>. Пальцы этой птицы связаны сплошными перепонками:</a:t>
            </a:r>
          </a:p>
          <a:p>
            <a:pPr marL="342900" indent="-342900" algn="ctr"/>
            <a:endParaRPr lang="ru-RU" sz="2800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2800" dirty="0" smtClean="0">
                <a:solidFill>
                  <a:srgbClr val="FFC000"/>
                </a:solidFill>
              </a:rPr>
              <a:t>Страус</a:t>
            </a:r>
          </a:p>
          <a:p>
            <a:pPr marL="342900" indent="-342900" algn="ctr"/>
            <a:r>
              <a:rPr lang="ru-RU" sz="2800" dirty="0" smtClean="0">
                <a:solidFill>
                  <a:srgbClr val="FFC000"/>
                </a:solidFill>
              </a:rPr>
              <a:t>Альбатрос</a:t>
            </a:r>
          </a:p>
          <a:p>
            <a:pPr marL="342900" indent="-342900" algn="ctr"/>
            <a:r>
              <a:rPr lang="ru-RU" sz="2800" dirty="0" smtClean="0">
                <a:solidFill>
                  <a:srgbClr val="FFC000"/>
                </a:solidFill>
              </a:rPr>
              <a:t>Цапля</a:t>
            </a:r>
          </a:p>
          <a:p>
            <a:pPr marL="342900" indent="-342900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332656"/>
            <a:ext cx="442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Назови птицу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7"/>
            <a:ext cx="81369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3. У этой  птицы  длинная шея и она очень быстро бегает:</a:t>
            </a:r>
          </a:p>
          <a:p>
            <a:endParaRPr lang="ru-RU" sz="2800" dirty="0" smtClean="0"/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Цапля</a:t>
            </a:r>
            <a:r>
              <a:rPr lang="en-US" sz="2400" dirty="0" smtClean="0">
                <a:solidFill>
                  <a:srgbClr val="FFC000"/>
                </a:solidFill>
              </a:rPr>
              <a:t>              </a:t>
            </a:r>
            <a:r>
              <a:rPr lang="ru-RU" sz="2400" dirty="0" smtClean="0">
                <a:solidFill>
                  <a:srgbClr val="FFC000"/>
                </a:solidFill>
              </a:rPr>
              <a:t>Альбатрос</a:t>
            </a:r>
            <a:r>
              <a:rPr lang="en-US" sz="2400" dirty="0" smtClean="0">
                <a:solidFill>
                  <a:srgbClr val="FFC000"/>
                </a:solidFill>
              </a:rPr>
              <a:t>                  </a:t>
            </a:r>
            <a:r>
              <a:rPr lang="ru-RU" sz="2400" dirty="0" smtClean="0">
                <a:solidFill>
                  <a:srgbClr val="FFC000"/>
                </a:solidFill>
              </a:rPr>
              <a:t>Страус</a:t>
            </a:r>
          </a:p>
          <a:p>
            <a:endParaRPr lang="ru-RU" sz="2800" dirty="0" smtClean="0"/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4. Ноги этой птицы так малы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</a:rPr>
              <a:t>что она с трудом передвигается по земле:</a:t>
            </a:r>
          </a:p>
          <a:p>
            <a:endParaRPr lang="ru-RU" sz="2800" dirty="0" smtClean="0"/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Альбатрос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Стриж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Орёл</a:t>
            </a:r>
          </a:p>
          <a:p>
            <a:endParaRPr lang="ru-RU" sz="28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Виды  перьев птицы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Все тело птиц покрыто перьями.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Контурные перья служат для полёта. Виды контурных перьев: кроющие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 маховые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 рулевые (хвост птицы).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92494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Кроющие перья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Richard Cœur de Lion\kri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4896544" cy="367240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835696" y="3284984"/>
            <a:ext cx="352839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907704" y="3717032"/>
            <a:ext cx="165618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763688" y="3573016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907704" y="3140968"/>
            <a:ext cx="180020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292494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Маховые перья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6156176" y="4221088"/>
            <a:ext cx="12241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4572000" y="3861048"/>
            <a:ext cx="25922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3203848" y="4365104"/>
            <a:ext cx="338437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Строение контурного пера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3" descr="C:\Richard Cœur de Lion\pery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9" y="2060848"/>
            <a:ext cx="45365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24128" y="31409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Плотная пластинка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3923928" y="3284984"/>
            <a:ext cx="17281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3651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Стержень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3563888" y="4509120"/>
            <a:ext cx="2232248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530120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C000"/>
                </a:solidFill>
              </a:rPr>
              <a:t>Очин</a:t>
            </a:r>
            <a:r>
              <a:rPr lang="ru-RU" sz="2400" dirty="0" smtClean="0">
                <a:solidFill>
                  <a:srgbClr val="FFC000"/>
                </a:solidFill>
              </a:rPr>
              <a:t> – нижняя часть стержня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2771800" y="5589240"/>
            <a:ext cx="25202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332656"/>
            <a:ext cx="44208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Строение пухового пера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 descr="C:\Richard Cœur de Lion\305921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2276872"/>
            <a:ext cx="34563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49289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Стержень – короткий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тонкий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419872" y="2780928"/>
            <a:ext cx="25202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436510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Опахало - мягкое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91880" y="4509120"/>
            <a:ext cx="28803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60648"/>
            <a:ext cx="442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Вопрос - ответ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Какой стержень у контурных перьев?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2400" dirty="0" smtClean="0">
                <a:solidFill>
                  <a:srgbClr val="FFC000"/>
                </a:solidFill>
              </a:rPr>
              <a:t>Мягкий               Твёрдый</a:t>
            </a:r>
          </a:p>
          <a:p>
            <a:pPr marL="342900" indent="-342900"/>
            <a:endParaRPr lang="ru-RU" sz="2400" dirty="0" smtClean="0">
              <a:solidFill>
                <a:srgbClr val="FFC000"/>
              </a:solidFill>
            </a:endParaRPr>
          </a:p>
          <a:p>
            <a:pPr marL="342900" indent="-342900" algn="ctr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2400" dirty="0" smtClean="0">
                <a:solidFill>
                  <a:schemeClr val="bg1"/>
                </a:solidFill>
              </a:rPr>
              <a:t>2. Какое опахало у пуховых перьев?</a:t>
            </a:r>
          </a:p>
          <a:p>
            <a:pPr marL="342900" indent="-342900"/>
            <a:endParaRPr lang="ru-RU" sz="2400" dirty="0" smtClean="0">
              <a:solidFill>
                <a:srgbClr val="FFC000"/>
              </a:solidFill>
            </a:endParaRPr>
          </a:p>
          <a:p>
            <a:pPr marL="342900" indent="-342900" algn="ctr"/>
            <a:r>
              <a:rPr lang="ru-RU" sz="2400" dirty="0" smtClean="0">
                <a:solidFill>
                  <a:srgbClr val="FFC000"/>
                </a:solidFill>
              </a:rPr>
              <a:t>Плотное               Мягкое</a:t>
            </a:r>
          </a:p>
          <a:p>
            <a:pPr marL="342900" indent="-342900" algn="ctr"/>
            <a:endParaRPr lang="ru-RU" sz="2400" dirty="0" smtClean="0">
              <a:solidFill>
                <a:srgbClr val="FFC000"/>
              </a:solidFill>
            </a:endParaRPr>
          </a:p>
          <a:p>
            <a:pPr marL="342900" indent="-342900" algn="ctr"/>
            <a:endParaRPr lang="ru-RU" sz="2400" dirty="0" smtClean="0">
              <a:solidFill>
                <a:srgbClr val="FFC000"/>
              </a:solidFill>
            </a:endParaRPr>
          </a:p>
          <a:p>
            <a:pPr marL="342900" indent="-342900" algn="ctr"/>
            <a:endParaRPr lang="ru-RU" sz="2400" dirty="0" smtClean="0">
              <a:solidFill>
                <a:srgbClr val="FFC000"/>
              </a:solidFill>
            </a:endParaRPr>
          </a:p>
          <a:p>
            <a:pPr marL="342900" indent="-342900" algn="ctr"/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Picture 3" descr="C:\Richard Cœur de Lion\pery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72816"/>
            <a:ext cx="2032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Richard Cœur de Lion\305921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365104"/>
            <a:ext cx="2016224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Окраска перьев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Цвет перьев играет важную роль в жизни птиц: является средством защиты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 привлечения  противоположного  пола  и  различения полов.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Richard Cœur de Lion\roey27_1157923740_1166565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3319016" cy="3184004"/>
          </a:xfrm>
          <a:prstGeom prst="rect">
            <a:avLst/>
          </a:prstGeom>
          <a:noFill/>
        </p:spPr>
      </p:pic>
      <p:pic>
        <p:nvPicPr>
          <p:cNvPr id="1027" name="Picture 3" descr="C:\Richard Cœur de Lion\1281099761836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3810000" cy="30967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23488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ГЛУХАРИ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27809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Самка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7809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самец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496944" cy="5632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Цели на уроке.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Образовательные: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познакомить с птицами различных сред обитания;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познакомить с особенностями внешнего строения птиц;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дать представление об органах чувств птиц.</a:t>
            </a:r>
          </a:p>
          <a:p>
            <a:pPr algn="ctr"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Коррекционные: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развивать внимание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  <a:r>
              <a:rPr lang="ru-RU" sz="2000" dirty="0" smtClean="0">
                <a:solidFill>
                  <a:schemeClr val="bg1"/>
                </a:solidFill>
              </a:rPr>
              <a:t> память;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учить сравнивать птиц между собой;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развивать умение устанавливать взаимосвязь между строением птицы и    средой обитания;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активизировать познавательные интересы учащихся.</a:t>
            </a:r>
          </a:p>
          <a:p>
            <a:pPr algn="ctr"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Воспитательные: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 воспитывать любовь и бережное отношение к птицам.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704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Сколько перьев на теле птиц?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 descr="C:\Richard Cœur de Lion\tundr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636912"/>
            <a:ext cx="4968552" cy="367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41277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Рекордсменом по количеству перьев является тундровый лебедь – около 25 000 перьев.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Количество перьев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Наименьшее количество перьев у  колибри – не превышает 1000 перьев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Richard Cœur de Lion\kolibr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636912"/>
            <a:ext cx="5256584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Richard Cœur de Lion\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700808"/>
            <a:ext cx="8064896" cy="4608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2089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Внешнее строение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Особенности внешнего строения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 descr="C:\Richard Cœur de Lion\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2564904"/>
            <a:ext cx="3384376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12474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Клюв у птицы лёгкий с острыми краями.  На верхней части клюва находятся ноздри.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1409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ноздри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3284984"/>
            <a:ext cx="19442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32240" y="371703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надклювье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53012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подклювье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5076056" y="3861048"/>
            <a:ext cx="14401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4572000" y="5445224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Richard Cœur de Lion\0009-009-Forma-kljuv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Richard Cœur de Lion\biol1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420888"/>
            <a:ext cx="5976664" cy="40324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Органы чувств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 бокам головы птицы расположены крупные глаза.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Органы чувств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9675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 птиц отличное цветное зрение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что помогает им вовремя заметить опасность и быстро найти корм.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20486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             </a:t>
            </a:r>
            <a:r>
              <a:rPr lang="ru-RU" sz="2800" dirty="0" smtClean="0">
                <a:solidFill>
                  <a:schemeClr val="bg1"/>
                </a:solidFill>
              </a:rPr>
              <a:t>Сапсан видит голубя за 1 километр.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3" descr="C:\Richard Cœur de Lion\0_860be_f89779ec_X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6" y="4797152"/>
            <a:ext cx="1993062" cy="157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Richard Cœur de Lion\4desktop_ru_Ataka_1024_3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3140968"/>
            <a:ext cx="3457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Richard Cœur de Lion\thumb_4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60232" y="3140968"/>
            <a:ext cx="2130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32656"/>
            <a:ext cx="79928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Органы чувств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34076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Степной орёл видит суслика  с расстояния несколько сотен метров.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3" descr="C:\Richard Cœur de Lion\2-strausy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509120"/>
            <a:ext cx="1656308" cy="154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Richard Cœur de Lion\pictu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852936"/>
            <a:ext cx="31683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Richard Cœur de Lion\2941824_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2924944"/>
            <a:ext cx="32026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Органы чувств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 некоторых птиц глаза очень крупные.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Глаз африканского страуса не уступает  по величине глазу африканского слона.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5" descr="C:\Richard Cœur de Lion\domovyj_sych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924944"/>
            <a:ext cx="32403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рганы чувств у птиц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3" descr="C:\Richard Cœur de Lion\филин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996952"/>
            <a:ext cx="25384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162880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Совы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 сычи и  филины  отлично видят в темноте.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C:\Richard Cœur de Lion\şişko-tavuk-b25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2996952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Richard Cœur de Lion\domovyj_sych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2996952"/>
            <a:ext cx="26642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Места обитания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9" descr="C:\Richard Cœur de Lion\67778904_balaklava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5229200"/>
            <a:ext cx="2232248" cy="1306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05273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Птицы на Земле живут всюду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за исключением внутренних частей Антарктиды.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8" descr="C:\Richard Cœur de Lion\a5ab841bd856f2e7508728b767d948f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5229200"/>
            <a:ext cx="2232248" cy="1296144"/>
          </a:xfrm>
          <a:prstGeom prst="rect">
            <a:avLst/>
          </a:prstGeom>
          <a:noFill/>
        </p:spPr>
      </p:pic>
      <p:pic>
        <p:nvPicPr>
          <p:cNvPr id="8" name="Picture 6" descr="C:\Richard Cœur de Lion\800px-Swiss_National_Park_0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5157192"/>
            <a:ext cx="2232248" cy="1368152"/>
          </a:xfrm>
          <a:prstGeom prst="rect">
            <a:avLst/>
          </a:prstGeom>
          <a:noFill/>
        </p:spPr>
      </p:pic>
      <p:pic>
        <p:nvPicPr>
          <p:cNvPr id="9" name="Picture 12" descr="C:\Richard Cœur de Lion\antarctica_0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216" y="3573016"/>
            <a:ext cx="2160240" cy="1368152"/>
          </a:xfrm>
          <a:prstGeom prst="rect">
            <a:avLst/>
          </a:prstGeom>
          <a:noFill/>
        </p:spPr>
      </p:pic>
      <p:pic>
        <p:nvPicPr>
          <p:cNvPr id="10" name="Picture 5" descr="C:\Richard Cœur de Lion\15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3573016"/>
            <a:ext cx="2232248" cy="1368152"/>
          </a:xfrm>
          <a:prstGeom prst="rect">
            <a:avLst/>
          </a:prstGeom>
          <a:noFill/>
        </p:spPr>
      </p:pic>
      <p:pic>
        <p:nvPicPr>
          <p:cNvPr id="11" name="Picture 7" descr="C:\Richard Cœur de Lion\tyanshan-00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1700808"/>
            <a:ext cx="2184834" cy="1456556"/>
          </a:xfrm>
          <a:prstGeom prst="rect">
            <a:avLst/>
          </a:prstGeom>
          <a:noFill/>
        </p:spPr>
      </p:pic>
      <p:pic>
        <p:nvPicPr>
          <p:cNvPr id="1026" name="Picture 2" descr="C:\Richard Cœur de Lion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700808"/>
            <a:ext cx="2143125" cy="1428750"/>
          </a:xfrm>
          <a:prstGeom prst="rect">
            <a:avLst/>
          </a:prstGeom>
          <a:noFill/>
        </p:spPr>
      </p:pic>
      <p:pic>
        <p:nvPicPr>
          <p:cNvPr id="1027" name="Picture 3" descr="C:\Richard Cœur de Lion\19692986_1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573016"/>
            <a:ext cx="2088232" cy="1405508"/>
          </a:xfrm>
          <a:prstGeom prst="rect">
            <a:avLst/>
          </a:prstGeom>
          <a:noFill/>
        </p:spPr>
      </p:pic>
      <p:pic>
        <p:nvPicPr>
          <p:cNvPr id="1028" name="Picture 4" descr="C:\Richard Cœur de Lion\1(30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2060848"/>
            <a:ext cx="2160240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60648"/>
            <a:ext cx="442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Вопрос - ответ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 Какая птица обладает самым острым зрением?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4" descr="C:\Richard Cœur de Lion\p10001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1700808"/>
            <a:ext cx="2448272" cy="194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414908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2.  Какая птица отлично видит в темноте?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8" descr="C:\Richard Cœur de Lion\n5-belobrst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4869160"/>
            <a:ext cx="224424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Richard Cœur de Lion\1281099761836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2126741" cy="1656606"/>
          </a:xfrm>
          <a:prstGeom prst="rect">
            <a:avLst/>
          </a:prstGeom>
          <a:noFill/>
        </p:spPr>
      </p:pic>
      <p:pic>
        <p:nvPicPr>
          <p:cNvPr id="12" name="Picture 3" descr="C:\Richard Cœur de Lion\филин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4869160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Richard Cœur de Lion\pictur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4" y="1700808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Richard Cœur de Lion\0_860be_f89779ec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35896" y="1988840"/>
            <a:ext cx="1993062" cy="157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Органы чувств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Птицы прекрасно слышат.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5" descr="C:\Richard Cœur de Lion\742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2708920"/>
            <a:ext cx="68407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148478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Позади глаз у птиц находятся слуховые отверстия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 которые прикрыты перьями.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ichard Cœur de Lion\Saw-whet_Owl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492896"/>
            <a:ext cx="2509838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Richard Cœur de Lion\18f63014eeb79d15e2f946bbf15f1cf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708920"/>
            <a:ext cx="273526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Органы чувств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34076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Сова слышит малейший  шорох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 производимый мышью и землеройкой в траве.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50131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мышь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6612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сова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Richard Cœur de Lion\şişko-tavuk-b25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2996952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Органы чувств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Обоняние у птиц развит слабо.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поисках корма домашние куры больше опираются на зрение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 чем на  запах пищи.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Органы чувств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Есть птицы 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у которых обоняние развито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очень хорошо.  Благодаря ноздрям  расположенным по бокам клюва</a:t>
            </a:r>
            <a:r>
              <a:rPr lang="en-US" sz="2400" dirty="0" smtClean="0">
                <a:solidFill>
                  <a:schemeClr val="bg1"/>
                </a:solidFill>
              </a:rPr>
              <a:t>,  </a:t>
            </a:r>
            <a:r>
              <a:rPr lang="ru-RU" sz="2400" dirty="0" smtClean="0">
                <a:solidFill>
                  <a:schemeClr val="bg1"/>
                </a:solidFill>
              </a:rPr>
              <a:t>альбатросы  хорошо различают запахи.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Альбатросы могут почувствовать запах сала за 30 километров.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Richard Cœur de Lion\Royal_Albatro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284984"/>
            <a:ext cx="33845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Richard Cœur de Lion\korabel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356992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Органы чувств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Скворцы  по  запаху  различают растения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 которые они вплетают себе в гнёзда.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C:\Richard Cœur de Lion\0_72c32_cbecd874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420888"/>
            <a:ext cx="41764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Richard Cœur de Lion\Royal_Albatro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564904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Органы чувств у птиц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 какой из этих птиц самое слабое обоняние?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C:\Richard Cœur de Lion\şişko-tavuk-b25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2636912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Richard Cœur de Lion\0_72c32_cbecd874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636912"/>
            <a:ext cx="2520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Richard Cœur de Lion\День-птиц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2276872"/>
            <a:ext cx="3342219" cy="36137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Что мы делаем для привлечения птиц?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 descr="C:\Richard Cœur de Lion\photo_41064144112701476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2276872"/>
            <a:ext cx="4026024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8064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Птицы – наши друзья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2" descr="C:\Richard Cœur de Lion\Royal_Albatro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157192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Richard Cœur de Lion\Saw-whet_Owl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429000"/>
            <a:ext cx="1800200" cy="159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Richard Cœur de Lion\n5-belobrstr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5157192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Richard Cœur de Lion\p10001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3429000"/>
            <a:ext cx="1800200" cy="151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Richard Cœur de Lion\1281099761836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429000"/>
            <a:ext cx="1803213" cy="1512590"/>
          </a:xfrm>
          <a:prstGeom prst="rect">
            <a:avLst/>
          </a:prstGeom>
          <a:noFill/>
        </p:spPr>
      </p:pic>
      <p:pic>
        <p:nvPicPr>
          <p:cNvPr id="13" name="Picture 2" descr="C:\Richard Cœur de Lion\Ardea_cinerea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556792"/>
            <a:ext cx="1872208" cy="1512168"/>
          </a:xfrm>
          <a:prstGeom prst="rect">
            <a:avLst/>
          </a:prstGeom>
          <a:noFill/>
        </p:spPr>
      </p:pic>
      <p:pic>
        <p:nvPicPr>
          <p:cNvPr id="14" name="Picture 2" descr="C:\Richard Cœur de Lion\straus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32040" y="1556792"/>
            <a:ext cx="1728192" cy="1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Richard Cœur de Lion\0006-016-Dd-Djatel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92280" y="1556792"/>
            <a:ext cx="1800200" cy="1512168"/>
          </a:xfrm>
          <a:prstGeom prst="rect">
            <a:avLst/>
          </a:prstGeom>
          <a:noFill/>
        </p:spPr>
      </p:pic>
      <p:pic>
        <p:nvPicPr>
          <p:cNvPr id="16" name="Picture 2" descr="C:\Richard Cœur de Lion\tundra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536" y="1556792"/>
            <a:ext cx="1872208" cy="1512168"/>
          </a:xfrm>
          <a:prstGeom prst="rect">
            <a:avLst/>
          </a:prstGeom>
          <a:noFill/>
        </p:spPr>
      </p:pic>
      <p:pic>
        <p:nvPicPr>
          <p:cNvPr id="17" name="Picture 2" descr="C:\Richard Cœur de Lion\kolibri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627784" y="3429000"/>
            <a:ext cx="1892370" cy="1512168"/>
          </a:xfrm>
          <a:prstGeom prst="rect">
            <a:avLst/>
          </a:prstGeom>
          <a:noFill/>
        </p:spPr>
      </p:pic>
      <p:pic>
        <p:nvPicPr>
          <p:cNvPr id="18" name="Picture 2" descr="C:\Richard Cœur de Lion\0_72c32_cbecd874_XL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627784" y="5229200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Richard Cœur de Lion\0_860be_f89779ec_XL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004048" y="5229200"/>
            <a:ext cx="1656184" cy="121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8" descr="C:\Richard Cœur de Lion\n5-belobrst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996952"/>
            <a:ext cx="54726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640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Приспособления птиц к среде обитания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Ноги у стрижей так малы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что ни ходить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 ни плавать они не могут. Зато прекрасно летают. Могут развивать скорость до 170 км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ru-RU" sz="2400" dirty="0" smtClean="0">
                <a:solidFill>
                  <a:schemeClr val="bg1"/>
                </a:solidFill>
              </a:rPr>
              <a:t>ч.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Richard Cœur de Lion\0006-016-Dd-Djate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3212976"/>
            <a:ext cx="3528392" cy="32970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9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Приспособления птиц к среде обитания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Ноги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 пёстрого дятла короткие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крепкие.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 ногах 3 пальца с короткими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острыми когтями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что помогает ему передвигаться по стволу дерева.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ichard Cœur de Lion\GoldenEagle-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616454" cy="3297678"/>
          </a:xfrm>
          <a:prstGeom prst="rect">
            <a:avLst/>
          </a:prstGeom>
          <a:noFill/>
        </p:spPr>
      </p:pic>
      <p:pic>
        <p:nvPicPr>
          <p:cNvPr id="3" name="Picture 2" descr="C:\Richard Cœur de Lion\fotopodborkaa0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3356992"/>
            <a:ext cx="2874842" cy="3312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24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Приспособления птиц к местам обитания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7281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Степной орёл живет в степях и пустынях. Добычу высматривает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взлетая на телеграфные столбы и другие возвышения. Имеет сильные пальцы с длинными острыми когтями.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Приспособления птиц к местам обитания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Страус обитает в саваннах и полупустынях. Бегает со скоростью 90 км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ru-RU" sz="2400" dirty="0" smtClean="0">
                <a:solidFill>
                  <a:schemeClr val="bg1"/>
                </a:solidFill>
              </a:rPr>
              <a:t>ч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благодаря длинным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мощным ногам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имеющим всего два пальца.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C:\Richard Cœur de Lion\ostrich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4149080"/>
            <a:ext cx="3548730" cy="2382719"/>
          </a:xfrm>
          <a:prstGeom prst="rect">
            <a:avLst/>
          </a:prstGeom>
          <a:noFill/>
        </p:spPr>
      </p:pic>
      <p:pic>
        <p:nvPicPr>
          <p:cNvPr id="3074" name="Picture 2" descr="C:\Richard Cœur de Lion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536504" cy="33657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Richard Cœur de Lion\korabel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573016"/>
            <a:ext cx="4573119" cy="293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Richard Cœur de Lion\page30-0black-footed-albatross--banded002c-fort-bragg002c-california002c-usa-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3573016"/>
            <a:ext cx="3463081" cy="2880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Приспособления птиц к местам обитания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Альбатросы распространены в Северной части Тихого океана. Имеют сильные ноги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три передние пальца  связаны сплошными перепонками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помогающими быстро передвигаться в воде.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Richard Cœur de Lion\Ardea_cinere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1"/>
            <a:ext cx="4183484" cy="3024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Приспособления птиц к местам обитания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Серая цапля обитает вдоль болот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рек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ручьёв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озёр. Длинные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тонкие ноги позволяют бесшумно передвигаться по воде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Свою жертву вначале сильно бьёт клювом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трясёт из стороны в сторону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перед тем как  проглотить её целиком.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3221</TotalTime>
  <Words>804</Words>
  <Application>Microsoft Office PowerPoint</Application>
  <PresentationFormat>Экран (4:3)</PresentationFormat>
  <Paragraphs>135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275</cp:revision>
  <dcterms:created xsi:type="dcterms:W3CDTF">2013-01-20T11:30:10Z</dcterms:created>
  <dcterms:modified xsi:type="dcterms:W3CDTF">2013-03-15T16:36:05Z</dcterms:modified>
</cp:coreProperties>
</file>