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6F284-7719-4AB8-A1D7-23CEC56B86D5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1A1C-E5D6-48A0-AE51-7BF25C2E4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677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6F284-7719-4AB8-A1D7-23CEC56B86D5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1A1C-E5D6-48A0-AE51-7BF25C2E4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764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6F284-7719-4AB8-A1D7-23CEC56B86D5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1A1C-E5D6-48A0-AE51-7BF25C2E4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624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6F284-7719-4AB8-A1D7-23CEC56B86D5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1A1C-E5D6-48A0-AE51-7BF25C2E4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269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6F284-7719-4AB8-A1D7-23CEC56B86D5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1A1C-E5D6-48A0-AE51-7BF25C2E4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644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6F284-7719-4AB8-A1D7-23CEC56B86D5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1A1C-E5D6-48A0-AE51-7BF25C2E4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677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6F284-7719-4AB8-A1D7-23CEC56B86D5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1A1C-E5D6-48A0-AE51-7BF25C2E4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41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6F284-7719-4AB8-A1D7-23CEC56B86D5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1A1C-E5D6-48A0-AE51-7BF25C2E4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450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6F284-7719-4AB8-A1D7-23CEC56B86D5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1A1C-E5D6-48A0-AE51-7BF25C2E4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77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6F284-7719-4AB8-A1D7-23CEC56B86D5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1A1C-E5D6-48A0-AE51-7BF25C2E4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609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6F284-7719-4AB8-A1D7-23CEC56B86D5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1A1C-E5D6-48A0-AE51-7BF25C2E4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140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6F284-7719-4AB8-A1D7-23CEC56B86D5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B1A1C-E5D6-48A0-AE51-7BF25C2E48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561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5819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7494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8932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5730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0923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34314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Антон</dc:creator>
  <cp:lastModifiedBy>Антон</cp:lastModifiedBy>
  <cp:revision>5</cp:revision>
  <dcterms:created xsi:type="dcterms:W3CDTF">2013-12-08T15:58:51Z</dcterms:created>
  <dcterms:modified xsi:type="dcterms:W3CDTF">2013-12-08T16:06:14Z</dcterms:modified>
</cp:coreProperties>
</file>