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Мастер-класс по изобразительному искусству</a:t>
            </a:r>
          </a:p>
          <a:p>
            <a:endParaRPr lang="ru-RU" dirty="0" smtClean="0"/>
          </a:p>
          <a:p>
            <a:r>
              <a:rPr lang="ru-RU" dirty="0" smtClean="0"/>
              <a:t>Разработала учитель Андрианова Ирина </a:t>
            </a:r>
            <a:r>
              <a:rPr lang="ru-RU" dirty="0" err="1" smtClean="0"/>
              <a:t>Кабировна</a:t>
            </a:r>
            <a:endParaRPr lang="ru-RU" dirty="0" smtClean="0"/>
          </a:p>
          <a:p>
            <a:r>
              <a:rPr lang="ru-RU" dirty="0" smtClean="0"/>
              <a:t>МБОУ «</a:t>
            </a:r>
            <a:r>
              <a:rPr lang="ru-RU" dirty="0" err="1" smtClean="0"/>
              <a:t>Юлдузская</a:t>
            </a:r>
            <a:r>
              <a:rPr lang="ru-RU" dirty="0" smtClean="0"/>
              <a:t> СОШ» </a:t>
            </a:r>
            <a:r>
              <a:rPr lang="ru-RU" dirty="0" err="1" smtClean="0"/>
              <a:t>Чистопольского</a:t>
            </a:r>
            <a:r>
              <a:rPr lang="ru-RU" dirty="0" smtClean="0"/>
              <a:t> РТ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«Научи меня не только учиться, но и жить»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4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Теперь </a:t>
            </a:r>
            <a:r>
              <a:rPr lang="ru-RU" dirty="0"/>
              <a:t>рисуем тоненькой </a:t>
            </a:r>
            <a:r>
              <a:rPr lang="ru-RU" dirty="0" smtClean="0"/>
              <a:t>кисточкой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черной гуашью</a:t>
            </a:r>
            <a:r>
              <a:rPr lang="ru-RU" dirty="0" smtClean="0"/>
              <a:t>. Как вариант, можно </a:t>
            </a:r>
            <a:r>
              <a:rPr lang="ru-RU" dirty="0"/>
              <a:t>использовать черный маркер.</a:t>
            </a:r>
            <a:br>
              <a:rPr lang="ru-RU" dirty="0"/>
            </a:br>
            <a:r>
              <a:rPr lang="ru-RU" dirty="0"/>
              <a:t>По середине желтой полосы проводим линию горизонта</a:t>
            </a:r>
            <a:r>
              <a:rPr lang="ru-RU" dirty="0" smtClean="0"/>
              <a:t>. От </a:t>
            </a:r>
            <a:r>
              <a:rPr lang="ru-RU" dirty="0"/>
              <a:t>нее дальний </a:t>
            </a:r>
            <a:r>
              <a:rPr lang="ru-RU" dirty="0" smtClean="0"/>
              <a:t>берег.</a:t>
            </a:r>
            <a:endParaRPr lang="ru-RU" dirty="0"/>
          </a:p>
        </p:txBody>
      </p:sp>
      <p:pic>
        <p:nvPicPr>
          <p:cNvPr id="4098" name="Picture 2" descr="Мастер-класс, Урок рисования,  Рисование и живопись, : Кораблик. Акварель, Гуашь . Фото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5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9890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Рисуем блики на воде от гор.</a:t>
            </a:r>
            <a:endParaRPr lang="ru-RU" dirty="0"/>
          </a:p>
        </p:txBody>
      </p:sp>
      <p:pic>
        <p:nvPicPr>
          <p:cNvPr id="5122" name="Picture 2" descr="Мастер-класс, Урок рисования,  Рисование и живопись, : Кораблик. Акварель, Гуашь . Фото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9890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Теперь по центру рисуем силуэт кораблика.</a:t>
            </a:r>
            <a:endParaRPr lang="ru-RU" dirty="0"/>
          </a:p>
        </p:txBody>
      </p:sp>
      <p:pic>
        <p:nvPicPr>
          <p:cNvPr id="6146" name="Picture 2" descr="Мастер-класс, Урок рисования,  Рисование и живопись, : Кораблик. Акварель, Гуашь . Фото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2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Тени </a:t>
            </a:r>
            <a:r>
              <a:rPr lang="ru-RU" dirty="0"/>
              <a:t>на воде от кораблика</a:t>
            </a:r>
            <a:r>
              <a:rPr lang="ru-RU" dirty="0" smtClean="0"/>
              <a:t>. Одинокая </a:t>
            </a:r>
            <a:r>
              <a:rPr lang="ru-RU" dirty="0"/>
              <a:t>скала и тень от нее</a:t>
            </a:r>
            <a:r>
              <a:rPr lang="ru-RU" dirty="0" smtClean="0"/>
              <a:t>. Ближний </a:t>
            </a:r>
            <a:r>
              <a:rPr lang="ru-RU" dirty="0"/>
              <a:t>берег</a:t>
            </a:r>
            <a:r>
              <a:rPr lang="ru-RU" dirty="0" smtClean="0"/>
              <a:t>. И </a:t>
            </a:r>
            <a:r>
              <a:rPr lang="ru-RU" dirty="0"/>
              <a:t>последний штрих-чайки </a:t>
            </a:r>
            <a:r>
              <a:rPr lang="ru-RU" dirty="0" smtClean="0"/>
              <a:t>вдалеке.  Готово</a:t>
            </a:r>
            <a:r>
              <a:rPr lang="ru-RU" dirty="0"/>
              <a:t>.</a:t>
            </a:r>
          </a:p>
        </p:txBody>
      </p:sp>
      <p:pic>
        <p:nvPicPr>
          <p:cNvPr id="7170" name="Picture 2" descr="Мастер-класс, Урок рисования,  Рисование и живопись, : Кораблик. Акварель, Гуашь . Фото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Вот как мы рисуем!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371">
            <a:off x="452379" y="1011009"/>
            <a:ext cx="2635019" cy="19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891">
            <a:off x="231240" y="2967181"/>
            <a:ext cx="2681406" cy="201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742">
            <a:off x="1792738" y="4808636"/>
            <a:ext cx="2405375" cy="180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29">
            <a:off x="5920699" y="1118696"/>
            <a:ext cx="2827040" cy="21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51">
            <a:off x="5946805" y="2836146"/>
            <a:ext cx="2867043" cy="215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904">
            <a:off x="4682443" y="4742196"/>
            <a:ext cx="2288816" cy="171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10" y="2763022"/>
            <a:ext cx="2649496" cy="165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36" y="916931"/>
            <a:ext cx="2785742" cy="159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29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О, пальцы гибкие начните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восхитительный урок…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600">
            <a:off x="338996" y="1170536"/>
            <a:ext cx="2627337" cy="197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181">
            <a:off x="374779" y="3112238"/>
            <a:ext cx="2738663" cy="203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1506">
            <a:off x="1298867" y="5073886"/>
            <a:ext cx="1903467" cy="15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Ирина Кабировна\Desktop\изо\Андрианова И.К\урок и.к\P22801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921">
            <a:off x="5984687" y="1246057"/>
            <a:ext cx="2936995" cy="18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272">
            <a:off x="5600779" y="5173414"/>
            <a:ext cx="1971777" cy="146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 flipV="1">
            <a:off x="274320" y="6236208"/>
            <a:ext cx="8595360" cy="21319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31" name="Picture 7" descr="C:\Users\Ирина Кабировна\Desktop\изо\эбру\SAM_12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520">
            <a:off x="5956233" y="3211950"/>
            <a:ext cx="2925688" cy="21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20478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875">
            <a:off x="3583648" y="2827946"/>
            <a:ext cx="20478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60" y="4833508"/>
            <a:ext cx="204787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49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Радость своими руками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C:\Users\Ирина Кабировна\Desktop\изо\Андрианова И.К\рисунки учащихся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69" y="980728"/>
            <a:ext cx="1434296" cy="197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016">
            <a:off x="761584" y="3523418"/>
            <a:ext cx="2060614" cy="15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44">
            <a:off x="473063" y="1424375"/>
            <a:ext cx="2637656" cy="197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7733">
            <a:off x="1535397" y="4832738"/>
            <a:ext cx="2048256" cy="149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15" y="2780928"/>
            <a:ext cx="1490662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023">
            <a:off x="5574487" y="1457925"/>
            <a:ext cx="2631523" cy="185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15" y="4828803"/>
            <a:ext cx="1536700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370">
            <a:off x="5578767" y="3372020"/>
            <a:ext cx="2501836" cy="184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119">
            <a:off x="5237418" y="5066134"/>
            <a:ext cx="20478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309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136904" cy="712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9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96752"/>
            <a:ext cx="49968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ЖЕЛАЕМ ВАМ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 УСПЕХОВ!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" name="Picture 6" descr="BRUSHP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07423"/>
            <a:ext cx="1080120" cy="226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9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0648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</a:rPr>
              <a:t>«Благая природа так обо всем позаботилась, что повсюду ты находишь чему учиться».</a:t>
            </a:r>
            <a:endParaRPr lang="ru-RU" sz="5400" dirty="0">
              <a:solidFill>
                <a:srgbClr val="FF0000"/>
              </a:solidFill>
            </a:endParaRPr>
          </a:p>
          <a:p>
            <a:pPr algn="r"/>
            <a:r>
              <a:rPr lang="ru-RU" sz="4000" b="1" dirty="0"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</a:rPr>
              <a:t>Леонардо да Винчи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 рисования по методике американского художника Боба Росса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" y="1268760"/>
            <a:ext cx="49933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Ирина Кабировна\Desktop\d3b94f60733efc4317f3651f6e4a1ff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96941"/>
            <a:ext cx="29523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рина Кабировна\Desktop\253962ff71a4ab3adb3cfb19e6c90f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295232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рина Кабировна\Desktop\a406c0b2034fe099f87138371427716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25557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Ирина Кабировна\Desktop\78f3424aeb231f5c8c796cb59a3295b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888910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Ирина Кабировна\Desktop\0025287264515519b19343d505bef6e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21134"/>
            <a:ext cx="2420489" cy="236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/>
          <a:lstStyle/>
          <a:p>
            <a:pPr algn="ctr"/>
            <a:r>
              <a:rPr lang="ru-RU" dirty="0" smtClean="0"/>
              <a:t>Мастер-класс по жанру пейзажа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05678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901" y="5690865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Нам понадобится бумага для акварели А-3,медовая акварель</a:t>
            </a:r>
            <a:r>
              <a:rPr lang="ru-RU" dirty="0" smtClean="0"/>
              <a:t>, черная </a:t>
            </a:r>
            <a:r>
              <a:rPr lang="ru-RU" dirty="0"/>
              <a:t>гуашь и мягкие кисточки(пони</a:t>
            </a:r>
            <a:r>
              <a:rPr lang="ru-RU" dirty="0" smtClean="0"/>
              <a:t>, белка, колонок, синтетика</a:t>
            </a:r>
            <a:r>
              <a:rPr lang="ru-RU" dirty="0"/>
              <a:t>).Толстой кистью рисуем фон</a:t>
            </a:r>
            <a:r>
              <a:rPr lang="ru-RU" dirty="0" smtClean="0"/>
              <a:t>. Начинаем </a:t>
            </a:r>
            <a:r>
              <a:rPr lang="ru-RU" dirty="0"/>
              <a:t>с желтого цвета по центру.</a:t>
            </a:r>
          </a:p>
        </p:txBody>
      </p:sp>
    </p:spTree>
    <p:extLst>
      <p:ext uri="{BB962C8B-B14F-4D97-AF65-F5344CB8AC3E}">
        <p14:creationId xmlns:p14="http://schemas.microsoft.com/office/powerpoint/2010/main" val="38112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Желтый с двух сторон переходит в оранжевый</a:t>
            </a:r>
            <a:r>
              <a:rPr lang="ru-RU" sz="2400" dirty="0" smtClean="0"/>
              <a:t>. Старайтесь </a:t>
            </a:r>
            <a:r>
              <a:rPr lang="ru-RU" sz="2400" dirty="0"/>
              <a:t>переход сделать более плавным.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768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1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астер-класс, Урок рисования,  Рисование и живопись, : Кораблик. Акварель, Гуашь . Фото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018"/>
            <a:ext cx="864096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08865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Оранжевый </a:t>
            </a:r>
            <a:r>
              <a:rPr lang="ru-RU" sz="3200" dirty="0" smtClean="0"/>
              <a:t>переходит в красный  цвет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7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 smtClean="0"/>
              <a:t>Добавляем фиолетовый цвет</a:t>
            </a:r>
            <a:endParaRPr lang="ru-RU" sz="32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Мастер-класс, Урок рисования,  Рисование и живопись, : Кораблик. Акварель, Гуашь . Фото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423"/>
            <a:ext cx="9036496" cy="569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7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Пустые края листа заполняем синим цветом. Фон готов.</a:t>
            </a:r>
            <a:endParaRPr lang="ru-RU" sz="2800" dirty="0"/>
          </a:p>
        </p:txBody>
      </p:sp>
      <p:pic>
        <p:nvPicPr>
          <p:cNvPr id="3074" name="Picture 2" descr="Мастер-класс, Урок рисования,  Рисование и живопись, : Кораблик. Акварель, Гуашь . Фото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7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136904" cy="712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9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371</TotalTime>
  <Words>192</Words>
  <Application>Microsoft Office PowerPoint</Application>
  <PresentationFormat>Экран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Soho</vt:lpstr>
      <vt:lpstr>«Научи меня не только учиться, но и жить»</vt:lpstr>
      <vt:lpstr>Презентация PowerPoint</vt:lpstr>
      <vt:lpstr>Техника рисования по методике американского художника Боба Росса</vt:lpstr>
      <vt:lpstr>Мастер-класс по жанру пейзажа</vt:lpstr>
      <vt:lpstr>Желтый с двух сторон переходит в оранжевый. Старайтесь переход сделать более плавным.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как мы рисуем!</vt:lpstr>
      <vt:lpstr>О, пальцы гибкие начните  восхитительный урок…</vt:lpstr>
      <vt:lpstr>Радость своими руками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«Научи меня не только учиться, но и жить»</dc:title>
  <dc:creator>Ирина Кабировна</dc:creator>
  <cp:lastModifiedBy>Ирина Кабировна</cp:lastModifiedBy>
  <cp:revision>22</cp:revision>
  <dcterms:created xsi:type="dcterms:W3CDTF">2013-01-28T04:42:13Z</dcterms:created>
  <dcterms:modified xsi:type="dcterms:W3CDTF">2013-01-30T11:58:45Z</dcterms:modified>
</cp:coreProperties>
</file>