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8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5C2009-FAE9-4B83-AA8B-02762A15AFC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2D121B-FFA6-4E8E-B000-840CA2DE9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85794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C000"/>
                </a:solidFill>
              </a:rPr>
              <a:t>КГКСКОУ СКШИ 8 вида 11 п. Ванино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2500306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Окажем школе уваженье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своим примерным поведеньем.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58" y="557214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C000"/>
                </a:solidFill>
              </a:rPr>
              <a:t>Воспитатель:</a:t>
            </a:r>
          </a:p>
          <a:p>
            <a:pPr algn="ctr"/>
            <a:r>
              <a:rPr lang="ru-RU" sz="2000" b="1" i="1" dirty="0" smtClean="0">
                <a:solidFill>
                  <a:srgbClr val="FFC000"/>
                </a:solidFill>
              </a:rPr>
              <a:t>Мозоль Л.Н.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y private\Картинки из журнала\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2551" y="1952219"/>
            <a:ext cx="2062434" cy="27364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Правило первое: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117578"/>
            <a:ext cx="5688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Володя Демин всякий раз</a:t>
            </a:r>
          </a:p>
          <a:p>
            <a:r>
              <a:rPr lang="ru-RU" sz="2800" dirty="0" smtClean="0"/>
              <a:t>У нас опаздывает в класс.</a:t>
            </a:r>
          </a:p>
          <a:p>
            <a:r>
              <a:rPr lang="ru-RU" sz="2800" dirty="0" smtClean="0"/>
              <a:t>Уже давно урок идет,</a:t>
            </a:r>
          </a:p>
          <a:p>
            <a:r>
              <a:rPr lang="ru-RU" sz="2800" dirty="0" smtClean="0"/>
              <a:t>А он по лестнице ползет,</a:t>
            </a:r>
          </a:p>
          <a:p>
            <a:r>
              <a:rPr lang="ru-RU" sz="2800" dirty="0" smtClean="0"/>
              <a:t>У двери 5 минут вздыхает,</a:t>
            </a:r>
          </a:p>
          <a:p>
            <a:r>
              <a:rPr lang="ru-RU" sz="2800" dirty="0" smtClean="0"/>
              <a:t>Всех от занятий отрывает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3144" y="4653136"/>
            <a:ext cx="4815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 урок всегда приходят вовремя, не опаздывают.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 private\Картинки из журнала\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356354"/>
            <a:ext cx="2398558" cy="30819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Правило второе: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1370" y="1052736"/>
            <a:ext cx="471772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Перевозчиковой Свете</a:t>
            </a:r>
          </a:p>
          <a:p>
            <a:r>
              <a:rPr lang="ru-RU" sz="2800" dirty="0" smtClean="0"/>
              <a:t>Первой хочется ответить,</a:t>
            </a:r>
          </a:p>
          <a:p>
            <a:r>
              <a:rPr lang="ru-RU" sz="2800" dirty="0" smtClean="0"/>
              <a:t>Крикнуть громко </a:t>
            </a:r>
          </a:p>
          <a:p>
            <a:r>
              <a:rPr lang="ru-RU" sz="2800" dirty="0" smtClean="0"/>
              <a:t>                    с места прямо</a:t>
            </a:r>
          </a:p>
          <a:p>
            <a:r>
              <a:rPr lang="ru-RU" sz="2800" dirty="0" smtClean="0"/>
              <a:t>И казаться умной самой.</a:t>
            </a:r>
          </a:p>
          <a:p>
            <a:r>
              <a:rPr lang="ru-RU" sz="2800" dirty="0" smtClean="0"/>
              <a:t>Класс она не уважает, </a:t>
            </a:r>
          </a:p>
          <a:p>
            <a:r>
              <a:rPr lang="ru-RU" sz="2800" dirty="0" smtClean="0"/>
              <a:t>Отвечать другим мешает.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9" y="5574820"/>
            <a:ext cx="8575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 уроках, если хотят ответить, поднимают руку, а не кричат с места.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 private\Картинки из журнала\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1556792"/>
            <a:ext cx="3461166" cy="26229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285728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Правило третье: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5" y="980728"/>
            <a:ext cx="40693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Лена с Валей на уроке</a:t>
            </a:r>
          </a:p>
          <a:p>
            <a:r>
              <a:rPr lang="ru-RU" sz="2400" dirty="0" smtClean="0"/>
              <a:t>Обсуждали рот и щеки</a:t>
            </a:r>
          </a:p>
          <a:p>
            <a:r>
              <a:rPr lang="ru-RU" sz="2400" dirty="0" smtClean="0"/>
              <a:t>Рукавишниковой Аллы.</a:t>
            </a:r>
          </a:p>
          <a:p>
            <a:r>
              <a:rPr lang="ru-RU" sz="2400" dirty="0" smtClean="0"/>
              <a:t>-Всю себя разрисовала! –</a:t>
            </a:r>
          </a:p>
          <a:p>
            <a:r>
              <a:rPr lang="ru-RU" sz="2400" dirty="0" smtClean="0"/>
              <a:t>Так две подружки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хохотали,</a:t>
            </a:r>
          </a:p>
          <a:p>
            <a:r>
              <a:rPr lang="ru-RU" sz="2400" dirty="0" smtClean="0"/>
              <a:t>Ответить никому не дали.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7754" y="5013176"/>
            <a:ext cx="8534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 уроках не разговаривают с другими учениками, не смеются, не мешают заниматься всему классу.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y private\Картинки из журнала\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4293096"/>
            <a:ext cx="3297921" cy="20727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427" y="142852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Правило четвёртое: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764704"/>
            <a:ext cx="61522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Весь урок Наташка с Лизкой</a:t>
            </a:r>
          </a:p>
          <a:p>
            <a:r>
              <a:rPr lang="ru-RU" sz="2800" dirty="0" smtClean="0"/>
              <a:t>Пишут Вадику записки:</a:t>
            </a:r>
          </a:p>
          <a:p>
            <a:r>
              <a:rPr lang="ru-RU" sz="2800" dirty="0" smtClean="0"/>
              <a:t>С кем подружиться хочет он?</a:t>
            </a:r>
          </a:p>
          <a:p>
            <a:r>
              <a:rPr lang="ru-RU" sz="2800" dirty="0" smtClean="0"/>
              <a:t>Потом кидают с двух сторон.</a:t>
            </a:r>
          </a:p>
          <a:p>
            <a:r>
              <a:rPr lang="ru-RU" sz="2800" dirty="0" smtClean="0"/>
              <a:t>Учителя не слушал класс,</a:t>
            </a:r>
          </a:p>
          <a:p>
            <a:r>
              <a:rPr lang="ru-RU" sz="2800" dirty="0" smtClean="0"/>
              <a:t>Следил за этим целый час.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3573016"/>
            <a:ext cx="4039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 уроках не перекидываются  записками, не занимаются посторонними делами.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 private\Картинки из журнала\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663" y="1332867"/>
            <a:ext cx="1936147" cy="25415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95070" y="95556"/>
            <a:ext cx="614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Правило пятое: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1196752"/>
            <a:ext cx="55081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«Да, интересный был урок, - Сказал Антону Игорек.</a:t>
            </a:r>
          </a:p>
          <a:p>
            <a:r>
              <a:rPr lang="ru-RU" sz="2800" dirty="0" smtClean="0"/>
              <a:t>-При помощи простых зеркал</a:t>
            </a:r>
          </a:p>
          <a:p>
            <a:r>
              <a:rPr lang="ru-RU" sz="2800" dirty="0" smtClean="0"/>
              <a:t>Да Винчи город защищал!»</a:t>
            </a:r>
          </a:p>
          <a:p>
            <a:r>
              <a:rPr lang="ru-RU" sz="2800" dirty="0" smtClean="0"/>
              <a:t>Но промолчал в ответ Антон,</a:t>
            </a:r>
          </a:p>
          <a:p>
            <a:r>
              <a:rPr lang="ru-RU" sz="2800" dirty="0" smtClean="0"/>
              <a:t>Он весь урок считал ворон.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508518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 уроках внимательно, не отвлекаясь, слушают учителя.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178</TotalTime>
  <Words>251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SAINT</cp:lastModifiedBy>
  <cp:revision>35</cp:revision>
  <dcterms:created xsi:type="dcterms:W3CDTF">2009-10-18T11:56:19Z</dcterms:created>
  <dcterms:modified xsi:type="dcterms:W3CDTF">2013-03-16T00:11:19Z</dcterms:modified>
</cp:coreProperties>
</file>