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56" r:id="rId2"/>
    <p:sldId id="258" r:id="rId3"/>
    <p:sldId id="260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5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7T18:57:21.638" idx="1">
    <p:pos x="-625" y="1617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82030-116E-496F-A579-535DB9CF6DA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3078F-D72C-4414-B34F-4FDCAF0BB2D3}">
      <dgm:prSet phldrT="[Текст]"/>
      <dgm:spPr/>
      <dgm:t>
        <a:bodyPr/>
        <a:lstStyle/>
        <a:p>
          <a:r>
            <a:rPr lang="ru-RU" dirty="0" smtClean="0"/>
            <a:t>Класс</a:t>
          </a:r>
          <a:endParaRPr lang="ru-RU" dirty="0"/>
        </a:p>
      </dgm:t>
    </dgm:pt>
    <dgm:pt modelId="{A60B4D7E-3F42-4CA2-B598-E0CD3A37720F}" type="parTrans" cxnId="{07A7CB69-3600-4D0D-8A33-71DD71F72B7B}">
      <dgm:prSet/>
      <dgm:spPr/>
      <dgm:t>
        <a:bodyPr/>
        <a:lstStyle/>
        <a:p>
          <a:endParaRPr lang="ru-RU"/>
        </a:p>
      </dgm:t>
    </dgm:pt>
    <dgm:pt modelId="{D78EAA15-3407-43DA-9A9E-2AB7F612B28F}" type="sibTrans" cxnId="{07A7CB69-3600-4D0D-8A33-71DD71F72B7B}">
      <dgm:prSet/>
      <dgm:spPr/>
      <dgm:t>
        <a:bodyPr/>
        <a:lstStyle/>
        <a:p>
          <a:endParaRPr lang="ru-RU"/>
        </a:p>
      </dgm:t>
    </dgm:pt>
    <dgm:pt modelId="{7907EAFF-CCA3-4A19-8429-98F2D8E2A876}">
      <dgm:prSet phldrT="[Текст]" custT="1"/>
      <dgm:spPr/>
      <dgm:t>
        <a:bodyPr/>
        <a:lstStyle/>
        <a:p>
          <a:r>
            <a:rPr lang="ru-RU" sz="1600" dirty="0" smtClean="0"/>
            <a:t>Оксиды</a:t>
          </a:r>
          <a:endParaRPr lang="ru-RU" sz="1600" dirty="0"/>
        </a:p>
      </dgm:t>
    </dgm:pt>
    <dgm:pt modelId="{53E0F1BA-B04A-40F9-96EF-1E743FC4485F}" type="parTrans" cxnId="{8EBF7070-974B-45BC-9DED-7890C1715B97}">
      <dgm:prSet/>
      <dgm:spPr/>
      <dgm:t>
        <a:bodyPr/>
        <a:lstStyle/>
        <a:p>
          <a:endParaRPr lang="ru-RU"/>
        </a:p>
      </dgm:t>
    </dgm:pt>
    <dgm:pt modelId="{3CB2757F-30CB-483A-BFEB-4816CCD74C39}" type="sibTrans" cxnId="{8EBF7070-974B-45BC-9DED-7890C1715B97}">
      <dgm:prSet/>
      <dgm:spPr/>
      <dgm:t>
        <a:bodyPr/>
        <a:lstStyle/>
        <a:p>
          <a:endParaRPr lang="ru-RU"/>
        </a:p>
      </dgm:t>
    </dgm:pt>
    <dgm:pt modelId="{175D7751-A9EA-45ED-A8B1-9CDA06256413}">
      <dgm:prSet phldrT="[Текст]" custT="1"/>
      <dgm:spPr/>
      <dgm:t>
        <a:bodyPr/>
        <a:lstStyle/>
        <a:p>
          <a:r>
            <a:rPr lang="ru-RU" sz="1600" dirty="0" smtClean="0"/>
            <a:t>Основания</a:t>
          </a:r>
          <a:endParaRPr lang="ru-RU" sz="1600" dirty="0"/>
        </a:p>
      </dgm:t>
    </dgm:pt>
    <dgm:pt modelId="{B92ED2D1-33B9-468C-96C7-7C62B1236B0D}" type="parTrans" cxnId="{F22E2020-8EEE-45CF-996E-4A693A996015}">
      <dgm:prSet/>
      <dgm:spPr/>
      <dgm:t>
        <a:bodyPr/>
        <a:lstStyle/>
        <a:p>
          <a:endParaRPr lang="ru-RU"/>
        </a:p>
      </dgm:t>
    </dgm:pt>
    <dgm:pt modelId="{BCE0BFD4-22D9-4551-A855-79461EC53876}" type="sibTrans" cxnId="{F22E2020-8EEE-45CF-996E-4A693A996015}">
      <dgm:prSet/>
      <dgm:spPr/>
      <dgm:t>
        <a:bodyPr/>
        <a:lstStyle/>
        <a:p>
          <a:endParaRPr lang="ru-RU"/>
        </a:p>
      </dgm:t>
    </dgm:pt>
    <dgm:pt modelId="{A64F1ABD-6206-421C-A1FA-1BB2EC712817}">
      <dgm:prSet phldrT="[Текст]"/>
      <dgm:spPr/>
      <dgm:t>
        <a:bodyPr/>
        <a:lstStyle/>
        <a:p>
          <a:r>
            <a:rPr lang="ru-RU" dirty="0" smtClean="0"/>
            <a:t>Кислоты</a:t>
          </a:r>
          <a:endParaRPr lang="ru-RU" dirty="0"/>
        </a:p>
      </dgm:t>
    </dgm:pt>
    <dgm:pt modelId="{CA919A0F-AD68-4D82-A5D2-08E99F949428}" type="parTrans" cxnId="{07811659-3016-45CB-8E65-3BE9C2EA8FF4}">
      <dgm:prSet/>
      <dgm:spPr/>
      <dgm:t>
        <a:bodyPr/>
        <a:lstStyle/>
        <a:p>
          <a:endParaRPr lang="ru-RU"/>
        </a:p>
      </dgm:t>
    </dgm:pt>
    <dgm:pt modelId="{9C7A5756-DBB8-43AC-B8B8-DDD7605693E4}" type="sibTrans" cxnId="{07811659-3016-45CB-8E65-3BE9C2EA8FF4}">
      <dgm:prSet/>
      <dgm:spPr/>
      <dgm:t>
        <a:bodyPr/>
        <a:lstStyle/>
        <a:p>
          <a:endParaRPr lang="ru-RU"/>
        </a:p>
      </dgm:t>
    </dgm:pt>
    <dgm:pt modelId="{81B02962-6629-4E1D-86DF-2B33120C17F1}">
      <dgm:prSet phldrT="[Текст]"/>
      <dgm:spPr/>
      <dgm:t>
        <a:bodyPr/>
        <a:lstStyle/>
        <a:p>
          <a:r>
            <a:rPr lang="ru-RU" dirty="0" smtClean="0"/>
            <a:t>Соли</a:t>
          </a:r>
          <a:endParaRPr lang="ru-RU" dirty="0"/>
        </a:p>
      </dgm:t>
    </dgm:pt>
    <dgm:pt modelId="{BE422CB3-2D5D-43A0-8A90-515A63085B79}" type="parTrans" cxnId="{C579BEF3-6D11-4A45-A66C-FE8B99E264C3}">
      <dgm:prSet/>
      <dgm:spPr/>
      <dgm:t>
        <a:bodyPr/>
        <a:lstStyle/>
        <a:p>
          <a:endParaRPr lang="ru-RU"/>
        </a:p>
      </dgm:t>
    </dgm:pt>
    <dgm:pt modelId="{2A7523FB-9669-423B-B9E1-72760F81FC15}" type="sibTrans" cxnId="{C579BEF3-6D11-4A45-A66C-FE8B99E264C3}">
      <dgm:prSet/>
      <dgm:spPr/>
      <dgm:t>
        <a:bodyPr/>
        <a:lstStyle/>
        <a:p>
          <a:endParaRPr lang="ru-RU"/>
        </a:p>
      </dgm:t>
    </dgm:pt>
    <dgm:pt modelId="{995492E0-159A-4093-A348-5B3D5421AD42}" type="pres">
      <dgm:prSet presAssocID="{BD982030-116E-496F-A579-535DB9CF6D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C785A-0081-47D0-B02E-9F1EF4CFDC3F}" type="pres">
      <dgm:prSet presAssocID="{DBC3078F-D72C-4414-B34F-4FDCAF0BB2D3}" presName="centerShape" presStyleLbl="node0" presStyleIdx="0" presStyleCnt="1"/>
      <dgm:spPr/>
      <dgm:t>
        <a:bodyPr/>
        <a:lstStyle/>
        <a:p>
          <a:endParaRPr lang="ru-RU"/>
        </a:p>
      </dgm:t>
    </dgm:pt>
    <dgm:pt modelId="{5945E0A1-2145-47BC-96AB-F9856227B5DE}" type="pres">
      <dgm:prSet presAssocID="{53E0F1BA-B04A-40F9-96EF-1E743FC4485F}" presName="parTrans" presStyleLbl="sibTrans2D1" presStyleIdx="0" presStyleCnt="4" custScaleX="216632" custLinFactNeighborX="-7452" custLinFactNeighborY="2077"/>
      <dgm:spPr/>
      <dgm:t>
        <a:bodyPr/>
        <a:lstStyle/>
        <a:p>
          <a:endParaRPr lang="ru-RU"/>
        </a:p>
      </dgm:t>
    </dgm:pt>
    <dgm:pt modelId="{F87D0E80-C053-4DEA-8B18-55AE98931874}" type="pres">
      <dgm:prSet presAssocID="{53E0F1BA-B04A-40F9-96EF-1E743FC4485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FF4F82-AD91-4544-B3D0-99E4C6D40DB7}" type="pres">
      <dgm:prSet presAssocID="{7907EAFF-CCA3-4A19-8429-98F2D8E2A876}" presName="node" presStyleLbl="node1" presStyleIdx="0" presStyleCnt="4" custRadScaleRad="100552" custRadScaleInc="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4B377-6B7E-41A3-8970-30EBA8C1DEF0}" type="pres">
      <dgm:prSet presAssocID="{B92ED2D1-33B9-468C-96C7-7C62B1236B0D}" presName="parTrans" presStyleLbl="sibTrans2D1" presStyleIdx="1" presStyleCnt="4" custScaleX="194318"/>
      <dgm:spPr/>
      <dgm:t>
        <a:bodyPr/>
        <a:lstStyle/>
        <a:p>
          <a:endParaRPr lang="ru-RU"/>
        </a:p>
      </dgm:t>
    </dgm:pt>
    <dgm:pt modelId="{B5A2DA19-D44D-4D4A-9485-EF63D462A4A3}" type="pres">
      <dgm:prSet presAssocID="{B92ED2D1-33B9-468C-96C7-7C62B1236B0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8FC7A0A-43AD-4D62-8204-AB7E5BAD2D28}" type="pres">
      <dgm:prSet presAssocID="{175D7751-A9EA-45ED-A8B1-9CDA06256413}" presName="node" presStyleLbl="node1" presStyleIdx="1" presStyleCnt="4" custRadScaleRad="97607" custRadScaleInc="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E2DC-39CB-4C3F-9CDD-6C0FCA17C8FC}" type="pres">
      <dgm:prSet presAssocID="{CA919A0F-AD68-4D82-A5D2-08E99F949428}" presName="parTrans" presStyleLbl="sibTrans2D1" presStyleIdx="2" presStyleCnt="4" custScaleX="173708"/>
      <dgm:spPr/>
      <dgm:t>
        <a:bodyPr/>
        <a:lstStyle/>
        <a:p>
          <a:endParaRPr lang="ru-RU"/>
        </a:p>
      </dgm:t>
    </dgm:pt>
    <dgm:pt modelId="{26D87952-8F94-40B9-A5CD-9790745EC6F7}" type="pres">
      <dgm:prSet presAssocID="{CA919A0F-AD68-4D82-A5D2-08E99F94942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148CEE6-661D-4105-A6E1-26ADDC315463}" type="pres">
      <dgm:prSet presAssocID="{A64F1ABD-6206-421C-A1FA-1BB2EC7128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EF6C9-DC12-4109-9B36-E963A473C62B}" type="pres">
      <dgm:prSet presAssocID="{BE422CB3-2D5D-43A0-8A90-515A63085B79}" presName="parTrans" presStyleLbl="sibTrans2D1" presStyleIdx="3" presStyleCnt="4" custScaleX="162687"/>
      <dgm:spPr/>
      <dgm:t>
        <a:bodyPr/>
        <a:lstStyle/>
        <a:p>
          <a:endParaRPr lang="ru-RU"/>
        </a:p>
      </dgm:t>
    </dgm:pt>
    <dgm:pt modelId="{5C157699-01EA-40D7-9539-6462A85D97FA}" type="pres">
      <dgm:prSet presAssocID="{BE422CB3-2D5D-43A0-8A90-515A63085B7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4A2BD50-4193-4C51-84B8-C1B98A9161FC}" type="pres">
      <dgm:prSet presAssocID="{81B02962-6629-4E1D-86DF-2B33120C17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7CB69-3600-4D0D-8A33-71DD71F72B7B}" srcId="{BD982030-116E-496F-A579-535DB9CF6DA4}" destId="{DBC3078F-D72C-4414-B34F-4FDCAF0BB2D3}" srcOrd="0" destOrd="0" parTransId="{A60B4D7E-3F42-4CA2-B598-E0CD3A37720F}" sibTransId="{D78EAA15-3407-43DA-9A9E-2AB7F612B28F}"/>
    <dgm:cxn modelId="{D7453FE6-2E71-4A42-B494-88701BD3B714}" type="presOf" srcId="{BE422CB3-2D5D-43A0-8A90-515A63085B79}" destId="{5C157699-01EA-40D7-9539-6462A85D97FA}" srcOrd="1" destOrd="0" presId="urn:microsoft.com/office/officeart/2005/8/layout/radial5"/>
    <dgm:cxn modelId="{15C63275-C3B1-4730-9140-275E024DA5BA}" type="presOf" srcId="{53E0F1BA-B04A-40F9-96EF-1E743FC4485F}" destId="{F87D0E80-C053-4DEA-8B18-55AE98931874}" srcOrd="1" destOrd="0" presId="urn:microsoft.com/office/officeart/2005/8/layout/radial5"/>
    <dgm:cxn modelId="{F22E2020-8EEE-45CF-996E-4A693A996015}" srcId="{DBC3078F-D72C-4414-B34F-4FDCAF0BB2D3}" destId="{175D7751-A9EA-45ED-A8B1-9CDA06256413}" srcOrd="1" destOrd="0" parTransId="{B92ED2D1-33B9-468C-96C7-7C62B1236B0D}" sibTransId="{BCE0BFD4-22D9-4551-A855-79461EC53876}"/>
    <dgm:cxn modelId="{B79C2BC8-919A-4695-A9B0-82DD8FA1DF3B}" type="presOf" srcId="{DBC3078F-D72C-4414-B34F-4FDCAF0BB2D3}" destId="{983C785A-0081-47D0-B02E-9F1EF4CFDC3F}" srcOrd="0" destOrd="0" presId="urn:microsoft.com/office/officeart/2005/8/layout/radial5"/>
    <dgm:cxn modelId="{C579BEF3-6D11-4A45-A66C-FE8B99E264C3}" srcId="{DBC3078F-D72C-4414-B34F-4FDCAF0BB2D3}" destId="{81B02962-6629-4E1D-86DF-2B33120C17F1}" srcOrd="3" destOrd="0" parTransId="{BE422CB3-2D5D-43A0-8A90-515A63085B79}" sibTransId="{2A7523FB-9669-423B-B9E1-72760F81FC15}"/>
    <dgm:cxn modelId="{27612565-EDEA-4DC7-89EB-26C9994312A8}" type="presOf" srcId="{B92ED2D1-33B9-468C-96C7-7C62B1236B0D}" destId="{2A04B377-6B7E-41A3-8970-30EBA8C1DEF0}" srcOrd="0" destOrd="0" presId="urn:microsoft.com/office/officeart/2005/8/layout/radial5"/>
    <dgm:cxn modelId="{B4ADE585-07D8-41B3-BD86-3D4106BADB16}" type="presOf" srcId="{BE422CB3-2D5D-43A0-8A90-515A63085B79}" destId="{4A9EF6C9-DC12-4109-9B36-E963A473C62B}" srcOrd="0" destOrd="0" presId="urn:microsoft.com/office/officeart/2005/8/layout/radial5"/>
    <dgm:cxn modelId="{8EBF7070-974B-45BC-9DED-7890C1715B97}" srcId="{DBC3078F-D72C-4414-B34F-4FDCAF0BB2D3}" destId="{7907EAFF-CCA3-4A19-8429-98F2D8E2A876}" srcOrd="0" destOrd="0" parTransId="{53E0F1BA-B04A-40F9-96EF-1E743FC4485F}" sibTransId="{3CB2757F-30CB-483A-BFEB-4816CCD74C39}"/>
    <dgm:cxn modelId="{FD6209B6-625E-4825-8149-E887FE315BCD}" type="presOf" srcId="{B92ED2D1-33B9-468C-96C7-7C62B1236B0D}" destId="{B5A2DA19-D44D-4D4A-9485-EF63D462A4A3}" srcOrd="1" destOrd="0" presId="urn:microsoft.com/office/officeart/2005/8/layout/radial5"/>
    <dgm:cxn modelId="{41019535-A3B4-4F64-8F49-4D7334A86F5E}" type="presOf" srcId="{BD982030-116E-496F-A579-535DB9CF6DA4}" destId="{995492E0-159A-4093-A348-5B3D5421AD42}" srcOrd="0" destOrd="0" presId="urn:microsoft.com/office/officeart/2005/8/layout/radial5"/>
    <dgm:cxn modelId="{2BA0F30A-62D2-4FAD-9470-C0CF08DC787F}" type="presOf" srcId="{7907EAFF-CCA3-4A19-8429-98F2D8E2A876}" destId="{DFFF4F82-AD91-4544-B3D0-99E4C6D40DB7}" srcOrd="0" destOrd="0" presId="urn:microsoft.com/office/officeart/2005/8/layout/radial5"/>
    <dgm:cxn modelId="{BC913F83-5914-47C0-88A8-DCAD9C9842FA}" type="presOf" srcId="{A64F1ABD-6206-421C-A1FA-1BB2EC712817}" destId="{2148CEE6-661D-4105-A6E1-26ADDC315463}" srcOrd="0" destOrd="0" presId="urn:microsoft.com/office/officeart/2005/8/layout/radial5"/>
    <dgm:cxn modelId="{B8614AAC-EF13-4273-96D2-CB3F9AA0A406}" type="presOf" srcId="{81B02962-6629-4E1D-86DF-2B33120C17F1}" destId="{C4A2BD50-4193-4C51-84B8-C1B98A9161FC}" srcOrd="0" destOrd="0" presId="urn:microsoft.com/office/officeart/2005/8/layout/radial5"/>
    <dgm:cxn modelId="{9FFDF35F-9EF2-414B-80FC-510E09105C45}" type="presOf" srcId="{175D7751-A9EA-45ED-A8B1-9CDA06256413}" destId="{08FC7A0A-43AD-4D62-8204-AB7E5BAD2D28}" srcOrd="0" destOrd="0" presId="urn:microsoft.com/office/officeart/2005/8/layout/radial5"/>
    <dgm:cxn modelId="{E3305AFA-40D7-4147-974E-C121EB4553F0}" type="presOf" srcId="{53E0F1BA-B04A-40F9-96EF-1E743FC4485F}" destId="{5945E0A1-2145-47BC-96AB-F9856227B5DE}" srcOrd="0" destOrd="0" presId="urn:microsoft.com/office/officeart/2005/8/layout/radial5"/>
    <dgm:cxn modelId="{3428AAB9-A453-4B52-83F1-F0D9668C0ACC}" type="presOf" srcId="{CA919A0F-AD68-4D82-A5D2-08E99F949428}" destId="{26D87952-8F94-40B9-A5CD-9790745EC6F7}" srcOrd="1" destOrd="0" presId="urn:microsoft.com/office/officeart/2005/8/layout/radial5"/>
    <dgm:cxn modelId="{18CBD2AB-F5A7-4B95-A6AB-DD063C816DB9}" type="presOf" srcId="{CA919A0F-AD68-4D82-A5D2-08E99F949428}" destId="{A546E2DC-39CB-4C3F-9CDD-6C0FCA17C8FC}" srcOrd="0" destOrd="0" presId="urn:microsoft.com/office/officeart/2005/8/layout/radial5"/>
    <dgm:cxn modelId="{07811659-3016-45CB-8E65-3BE9C2EA8FF4}" srcId="{DBC3078F-D72C-4414-B34F-4FDCAF0BB2D3}" destId="{A64F1ABD-6206-421C-A1FA-1BB2EC712817}" srcOrd="2" destOrd="0" parTransId="{CA919A0F-AD68-4D82-A5D2-08E99F949428}" sibTransId="{9C7A5756-DBB8-43AC-B8B8-DDD7605693E4}"/>
    <dgm:cxn modelId="{FD576223-D5F8-47B8-8463-EFCAA1834F7B}" type="presParOf" srcId="{995492E0-159A-4093-A348-5B3D5421AD42}" destId="{983C785A-0081-47D0-B02E-9F1EF4CFDC3F}" srcOrd="0" destOrd="0" presId="urn:microsoft.com/office/officeart/2005/8/layout/radial5"/>
    <dgm:cxn modelId="{A1E1277E-AB7A-4FB5-97CC-EDD6B6B7096F}" type="presParOf" srcId="{995492E0-159A-4093-A348-5B3D5421AD42}" destId="{5945E0A1-2145-47BC-96AB-F9856227B5DE}" srcOrd="1" destOrd="0" presId="urn:microsoft.com/office/officeart/2005/8/layout/radial5"/>
    <dgm:cxn modelId="{482681F8-CC65-4329-B07D-2B9545EF43A7}" type="presParOf" srcId="{5945E0A1-2145-47BC-96AB-F9856227B5DE}" destId="{F87D0E80-C053-4DEA-8B18-55AE98931874}" srcOrd="0" destOrd="0" presId="urn:microsoft.com/office/officeart/2005/8/layout/radial5"/>
    <dgm:cxn modelId="{4C4CFC63-BAD0-4C5C-903F-89D435C6EB31}" type="presParOf" srcId="{995492E0-159A-4093-A348-5B3D5421AD42}" destId="{DFFF4F82-AD91-4544-B3D0-99E4C6D40DB7}" srcOrd="2" destOrd="0" presId="urn:microsoft.com/office/officeart/2005/8/layout/radial5"/>
    <dgm:cxn modelId="{89FC0531-C94D-4934-94A8-7F7384B7C811}" type="presParOf" srcId="{995492E0-159A-4093-A348-5B3D5421AD42}" destId="{2A04B377-6B7E-41A3-8970-30EBA8C1DEF0}" srcOrd="3" destOrd="0" presId="urn:microsoft.com/office/officeart/2005/8/layout/radial5"/>
    <dgm:cxn modelId="{2550B692-1759-4E1A-B92A-F6704A141247}" type="presParOf" srcId="{2A04B377-6B7E-41A3-8970-30EBA8C1DEF0}" destId="{B5A2DA19-D44D-4D4A-9485-EF63D462A4A3}" srcOrd="0" destOrd="0" presId="urn:microsoft.com/office/officeart/2005/8/layout/radial5"/>
    <dgm:cxn modelId="{471A8831-97CC-4293-854C-6C5ACF610EDD}" type="presParOf" srcId="{995492E0-159A-4093-A348-5B3D5421AD42}" destId="{08FC7A0A-43AD-4D62-8204-AB7E5BAD2D28}" srcOrd="4" destOrd="0" presId="urn:microsoft.com/office/officeart/2005/8/layout/radial5"/>
    <dgm:cxn modelId="{B6916601-A17E-42DE-B238-53358C5988C7}" type="presParOf" srcId="{995492E0-159A-4093-A348-5B3D5421AD42}" destId="{A546E2DC-39CB-4C3F-9CDD-6C0FCA17C8FC}" srcOrd="5" destOrd="0" presId="urn:microsoft.com/office/officeart/2005/8/layout/radial5"/>
    <dgm:cxn modelId="{A800E566-DEF1-4191-978A-48C19EFA9323}" type="presParOf" srcId="{A546E2DC-39CB-4C3F-9CDD-6C0FCA17C8FC}" destId="{26D87952-8F94-40B9-A5CD-9790745EC6F7}" srcOrd="0" destOrd="0" presId="urn:microsoft.com/office/officeart/2005/8/layout/radial5"/>
    <dgm:cxn modelId="{E5B0EFEB-6F77-4293-B995-5271839F2457}" type="presParOf" srcId="{995492E0-159A-4093-A348-5B3D5421AD42}" destId="{2148CEE6-661D-4105-A6E1-26ADDC315463}" srcOrd="6" destOrd="0" presId="urn:microsoft.com/office/officeart/2005/8/layout/radial5"/>
    <dgm:cxn modelId="{29678563-4414-4B3C-A391-C6EF3A25EB47}" type="presParOf" srcId="{995492E0-159A-4093-A348-5B3D5421AD42}" destId="{4A9EF6C9-DC12-4109-9B36-E963A473C62B}" srcOrd="7" destOrd="0" presId="urn:microsoft.com/office/officeart/2005/8/layout/radial5"/>
    <dgm:cxn modelId="{F74239D9-AB26-49A8-B98D-B81AF71F1527}" type="presParOf" srcId="{4A9EF6C9-DC12-4109-9B36-E963A473C62B}" destId="{5C157699-01EA-40D7-9539-6462A85D97FA}" srcOrd="0" destOrd="0" presId="urn:microsoft.com/office/officeart/2005/8/layout/radial5"/>
    <dgm:cxn modelId="{83F67765-6424-454F-BA9C-B6BE13AAA65A}" type="presParOf" srcId="{995492E0-159A-4093-A348-5B3D5421AD42}" destId="{C4A2BD50-4193-4C51-84B8-C1B98A9161FC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29A4B-CBD6-491F-853C-96E63D9296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27CA1-D309-458D-A52B-6476FD0FBEF8}">
      <dgm:prSet phldrT="[Текст]"/>
      <dgm:spPr/>
      <dgm:t>
        <a:bodyPr/>
        <a:lstStyle/>
        <a:p>
          <a:r>
            <a:rPr lang="ru-RU" dirty="0" smtClean="0"/>
            <a:t>Основные</a:t>
          </a:r>
        </a:p>
        <a:p>
          <a:r>
            <a:rPr lang="ru-RU" dirty="0" smtClean="0"/>
            <a:t>(оксиды металлов)</a:t>
          </a:r>
          <a:endParaRPr lang="ru-RU" dirty="0"/>
        </a:p>
      </dgm:t>
    </dgm:pt>
    <dgm:pt modelId="{DBCC1019-7F6E-4807-AF67-525CAB38E4EE}" type="parTrans" cxnId="{178A452C-C1D0-4475-B95D-117880180A91}">
      <dgm:prSet/>
      <dgm:spPr/>
      <dgm:t>
        <a:bodyPr/>
        <a:lstStyle/>
        <a:p>
          <a:endParaRPr lang="ru-RU"/>
        </a:p>
      </dgm:t>
    </dgm:pt>
    <dgm:pt modelId="{6F26E0DF-E8E1-497D-B408-F52C8A80C2EC}" type="sibTrans" cxnId="{178A452C-C1D0-4475-B95D-117880180A91}">
      <dgm:prSet/>
      <dgm:spPr/>
      <dgm:t>
        <a:bodyPr/>
        <a:lstStyle/>
        <a:p>
          <a:endParaRPr lang="ru-RU"/>
        </a:p>
      </dgm:t>
    </dgm:pt>
    <dgm:pt modelId="{2A1BF0E7-C57F-4AEF-B446-25D50075F64F}">
      <dgm:prSet phldrT="[Текст]"/>
      <dgm:spPr/>
      <dgm:t>
        <a:bodyPr/>
        <a:lstStyle/>
        <a:p>
          <a:r>
            <a:rPr lang="en-US" dirty="0" smtClean="0"/>
            <a:t>Cao</a:t>
          </a:r>
          <a:endParaRPr lang="ru-RU" dirty="0"/>
        </a:p>
      </dgm:t>
    </dgm:pt>
    <dgm:pt modelId="{E6E8CFD9-23D7-4AAB-99E1-0D1564B49641}" type="parTrans" cxnId="{C6077162-482C-4DE5-A193-85349FE0B7E3}">
      <dgm:prSet/>
      <dgm:spPr/>
      <dgm:t>
        <a:bodyPr/>
        <a:lstStyle/>
        <a:p>
          <a:endParaRPr lang="ru-RU"/>
        </a:p>
      </dgm:t>
    </dgm:pt>
    <dgm:pt modelId="{9417C8D6-96C0-4357-B8E9-F26CDE185B8C}" type="sibTrans" cxnId="{C6077162-482C-4DE5-A193-85349FE0B7E3}">
      <dgm:prSet/>
      <dgm:spPr/>
      <dgm:t>
        <a:bodyPr/>
        <a:lstStyle/>
        <a:p>
          <a:endParaRPr lang="ru-RU"/>
        </a:p>
      </dgm:t>
    </dgm:pt>
    <dgm:pt modelId="{794DC6BE-AC77-4CD0-82B2-5DA7114BE48B}">
      <dgm:prSet phldrT="[Текст]"/>
      <dgm:spPr/>
      <dgm:t>
        <a:bodyPr/>
        <a:lstStyle/>
        <a:p>
          <a:r>
            <a:rPr lang="en-US" dirty="0" err="1" smtClean="0"/>
            <a:t>MgO</a:t>
          </a:r>
          <a:endParaRPr lang="ru-RU" dirty="0"/>
        </a:p>
      </dgm:t>
    </dgm:pt>
    <dgm:pt modelId="{F832EBEE-C6CA-4C40-AC89-35C3400F118B}" type="parTrans" cxnId="{63D073F0-0892-4435-AAE0-6B9D207266C3}">
      <dgm:prSet/>
      <dgm:spPr/>
      <dgm:t>
        <a:bodyPr/>
        <a:lstStyle/>
        <a:p>
          <a:endParaRPr lang="ru-RU"/>
        </a:p>
      </dgm:t>
    </dgm:pt>
    <dgm:pt modelId="{E212CF7B-C3CC-4856-994E-2139C56D32E6}" type="sibTrans" cxnId="{63D073F0-0892-4435-AAE0-6B9D207266C3}">
      <dgm:prSet/>
      <dgm:spPr/>
      <dgm:t>
        <a:bodyPr/>
        <a:lstStyle/>
        <a:p>
          <a:endParaRPr lang="ru-RU"/>
        </a:p>
      </dgm:t>
    </dgm:pt>
    <dgm:pt modelId="{49AED959-4718-4F00-89A7-B4A488F380BF}">
      <dgm:prSet phldrT="[Текст]"/>
      <dgm:spPr/>
      <dgm:t>
        <a:bodyPr/>
        <a:lstStyle/>
        <a:p>
          <a:r>
            <a:rPr lang="ru-RU" dirty="0" err="1" smtClean="0"/>
            <a:t>Амфотерные</a:t>
          </a:r>
          <a:endParaRPr lang="ru-RU" dirty="0"/>
        </a:p>
      </dgm:t>
    </dgm:pt>
    <dgm:pt modelId="{E65ED86C-47AB-4239-867D-1A23C5BA4F92}" type="parTrans" cxnId="{FC292757-A2EE-4C9F-9A2A-99DE34B73B33}">
      <dgm:prSet/>
      <dgm:spPr/>
      <dgm:t>
        <a:bodyPr/>
        <a:lstStyle/>
        <a:p>
          <a:endParaRPr lang="ru-RU"/>
        </a:p>
      </dgm:t>
    </dgm:pt>
    <dgm:pt modelId="{30D17CF2-7228-4C2B-B096-694BA162B784}" type="sibTrans" cxnId="{FC292757-A2EE-4C9F-9A2A-99DE34B73B33}">
      <dgm:prSet/>
      <dgm:spPr/>
      <dgm:t>
        <a:bodyPr/>
        <a:lstStyle/>
        <a:p>
          <a:endParaRPr lang="ru-RU"/>
        </a:p>
      </dgm:t>
    </dgm:pt>
    <dgm:pt modelId="{D38AF404-DD71-43EB-A3D8-6DECA4367CC4}">
      <dgm:prSet phldrT="[Текст]"/>
      <dgm:spPr/>
      <dgm:t>
        <a:bodyPr/>
        <a:lstStyle/>
        <a:p>
          <a:r>
            <a:rPr lang="en-US" dirty="0" smtClean="0"/>
            <a:t>Fe2O3</a:t>
          </a:r>
          <a:endParaRPr lang="ru-RU" dirty="0"/>
        </a:p>
      </dgm:t>
    </dgm:pt>
    <dgm:pt modelId="{D2982F7B-A387-40FA-8F8A-29225C7F345A}" type="parTrans" cxnId="{9B1E0473-4298-45D3-B88D-1C954A6DF3AB}">
      <dgm:prSet/>
      <dgm:spPr/>
      <dgm:t>
        <a:bodyPr/>
        <a:lstStyle/>
        <a:p>
          <a:endParaRPr lang="ru-RU"/>
        </a:p>
      </dgm:t>
    </dgm:pt>
    <dgm:pt modelId="{9DCFC39A-56ED-4919-98AC-3C876EFA213B}" type="sibTrans" cxnId="{9B1E0473-4298-45D3-B88D-1C954A6DF3AB}">
      <dgm:prSet/>
      <dgm:spPr/>
      <dgm:t>
        <a:bodyPr/>
        <a:lstStyle/>
        <a:p>
          <a:endParaRPr lang="ru-RU"/>
        </a:p>
      </dgm:t>
    </dgm:pt>
    <dgm:pt modelId="{858B77FC-C65F-477A-810C-6E10AB7E9C1E}">
      <dgm:prSet phldrT="[Текст]"/>
      <dgm:spPr/>
      <dgm:t>
        <a:bodyPr/>
        <a:lstStyle/>
        <a:p>
          <a:r>
            <a:rPr lang="ru-RU" dirty="0" smtClean="0"/>
            <a:t>Кислотные</a:t>
          </a:r>
        </a:p>
        <a:p>
          <a:r>
            <a:rPr lang="ru-RU" dirty="0" smtClean="0"/>
            <a:t>(оксиды неметаллов)</a:t>
          </a:r>
          <a:endParaRPr lang="ru-RU" dirty="0"/>
        </a:p>
      </dgm:t>
    </dgm:pt>
    <dgm:pt modelId="{8C0FBF54-C862-454A-B88C-C283C27EF9C0}" type="parTrans" cxnId="{53AFEC0A-D5C1-47AC-B4F1-A1A4B60255F0}">
      <dgm:prSet/>
      <dgm:spPr/>
      <dgm:t>
        <a:bodyPr/>
        <a:lstStyle/>
        <a:p>
          <a:endParaRPr lang="ru-RU"/>
        </a:p>
      </dgm:t>
    </dgm:pt>
    <dgm:pt modelId="{FD2B7A15-FB75-4F42-B0AE-162F398E723A}" type="sibTrans" cxnId="{53AFEC0A-D5C1-47AC-B4F1-A1A4B60255F0}">
      <dgm:prSet/>
      <dgm:spPr/>
      <dgm:t>
        <a:bodyPr/>
        <a:lstStyle/>
        <a:p>
          <a:endParaRPr lang="ru-RU"/>
        </a:p>
      </dgm:t>
    </dgm:pt>
    <dgm:pt modelId="{6167A9F7-DC9B-4E0A-BF9B-D99D6713BBE9}">
      <dgm:prSet phldrT="[Текст]"/>
      <dgm:spPr/>
      <dgm:t>
        <a:bodyPr/>
        <a:lstStyle/>
        <a:p>
          <a:r>
            <a:rPr lang="en-US" dirty="0" smtClean="0"/>
            <a:t>SO2</a:t>
          </a:r>
          <a:endParaRPr lang="ru-RU" dirty="0"/>
        </a:p>
      </dgm:t>
    </dgm:pt>
    <dgm:pt modelId="{55E7EB0C-B328-4F08-B20E-2C2B4C20C164}" type="parTrans" cxnId="{E108613B-3902-4B1D-BCD5-F1AAF82C8B50}">
      <dgm:prSet/>
      <dgm:spPr/>
      <dgm:t>
        <a:bodyPr/>
        <a:lstStyle/>
        <a:p>
          <a:endParaRPr lang="ru-RU"/>
        </a:p>
      </dgm:t>
    </dgm:pt>
    <dgm:pt modelId="{46084910-28BD-4EE8-ADAF-1DBE9DCE6BC5}" type="sibTrans" cxnId="{E108613B-3902-4B1D-BCD5-F1AAF82C8B50}">
      <dgm:prSet/>
      <dgm:spPr/>
      <dgm:t>
        <a:bodyPr/>
        <a:lstStyle/>
        <a:p>
          <a:endParaRPr lang="ru-RU"/>
        </a:p>
      </dgm:t>
    </dgm:pt>
    <dgm:pt modelId="{4FB532EC-E5AE-4D39-9EF8-67A8E5F0F145}">
      <dgm:prSet phldrT="[Текст]"/>
      <dgm:spPr/>
      <dgm:t>
        <a:bodyPr/>
        <a:lstStyle/>
        <a:p>
          <a:r>
            <a:rPr lang="en-US" dirty="0" smtClean="0"/>
            <a:t>CO2</a:t>
          </a:r>
          <a:endParaRPr lang="ru-RU" dirty="0"/>
        </a:p>
      </dgm:t>
    </dgm:pt>
    <dgm:pt modelId="{CA6173F5-0B17-432C-9F62-7863047C2C1D}" type="parTrans" cxnId="{58B19B33-5790-4B64-95A4-59FCD8C68257}">
      <dgm:prSet/>
      <dgm:spPr/>
      <dgm:t>
        <a:bodyPr/>
        <a:lstStyle/>
        <a:p>
          <a:endParaRPr lang="ru-RU"/>
        </a:p>
      </dgm:t>
    </dgm:pt>
    <dgm:pt modelId="{B7D75D01-86ED-446F-8C58-277E7AF320D7}" type="sibTrans" cxnId="{58B19B33-5790-4B64-95A4-59FCD8C68257}">
      <dgm:prSet/>
      <dgm:spPr/>
      <dgm:t>
        <a:bodyPr/>
        <a:lstStyle/>
        <a:p>
          <a:endParaRPr lang="ru-RU"/>
        </a:p>
      </dgm:t>
    </dgm:pt>
    <dgm:pt modelId="{EEAA5FB6-3856-4258-81D2-6724F2B350A6}">
      <dgm:prSet phldrT="[Текст]"/>
      <dgm:spPr/>
      <dgm:t>
        <a:bodyPr/>
        <a:lstStyle/>
        <a:p>
          <a:r>
            <a:rPr lang="en-US" dirty="0" smtClean="0"/>
            <a:t>Na2O</a:t>
          </a:r>
          <a:endParaRPr lang="ru-RU" dirty="0"/>
        </a:p>
      </dgm:t>
    </dgm:pt>
    <dgm:pt modelId="{1CAA24F7-DF67-483D-94E1-AACDD166D797}" type="parTrans" cxnId="{013D4D13-353C-4FB1-AAC7-1B6EF61D2FC7}">
      <dgm:prSet/>
      <dgm:spPr/>
      <dgm:t>
        <a:bodyPr/>
        <a:lstStyle/>
        <a:p>
          <a:endParaRPr lang="ru-RU"/>
        </a:p>
      </dgm:t>
    </dgm:pt>
    <dgm:pt modelId="{C368D1C3-15E0-4B75-AAF3-971AB08434A3}" type="sibTrans" cxnId="{013D4D13-353C-4FB1-AAC7-1B6EF61D2FC7}">
      <dgm:prSet/>
      <dgm:spPr/>
      <dgm:t>
        <a:bodyPr/>
        <a:lstStyle/>
        <a:p>
          <a:endParaRPr lang="ru-RU"/>
        </a:p>
      </dgm:t>
    </dgm:pt>
    <dgm:pt modelId="{F021E7C9-B4B8-4FFD-9E14-477D01447DBC}">
      <dgm:prSet phldrT="[Текст]"/>
      <dgm:spPr/>
      <dgm:t>
        <a:bodyPr/>
        <a:lstStyle/>
        <a:p>
          <a:r>
            <a:rPr lang="en-US" dirty="0" smtClean="0"/>
            <a:t>N2O5</a:t>
          </a:r>
          <a:endParaRPr lang="ru-RU" dirty="0"/>
        </a:p>
      </dgm:t>
    </dgm:pt>
    <dgm:pt modelId="{8A55DBCD-FC6D-4A1E-B66B-6AD2B02B73CA}" type="parTrans" cxnId="{5566420A-C535-4F66-81DE-CE65167D4A9F}">
      <dgm:prSet/>
      <dgm:spPr/>
      <dgm:t>
        <a:bodyPr/>
        <a:lstStyle/>
        <a:p>
          <a:endParaRPr lang="ru-RU"/>
        </a:p>
      </dgm:t>
    </dgm:pt>
    <dgm:pt modelId="{0C530296-2686-47A6-B020-8EB0AF6B3E34}" type="sibTrans" cxnId="{5566420A-C535-4F66-81DE-CE65167D4A9F}">
      <dgm:prSet/>
      <dgm:spPr/>
      <dgm:t>
        <a:bodyPr/>
        <a:lstStyle/>
        <a:p>
          <a:endParaRPr lang="ru-RU"/>
        </a:p>
      </dgm:t>
    </dgm:pt>
    <dgm:pt modelId="{3A7215DD-98E0-47C9-8D65-821AC6A66214}" type="pres">
      <dgm:prSet presAssocID="{75729A4B-CBD6-491F-853C-96E63D9296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8102D-8064-4E1A-913F-908265DB0E29}" type="pres">
      <dgm:prSet presAssocID="{65A27CA1-D309-458D-A52B-6476FD0FBEF8}" presName="composite" presStyleCnt="0"/>
      <dgm:spPr/>
    </dgm:pt>
    <dgm:pt modelId="{E0A60135-091B-4F02-A069-539F5C0FAF3B}" type="pres">
      <dgm:prSet presAssocID="{65A27CA1-D309-458D-A52B-6476FD0FBEF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B18E-8DC8-42F5-AEF6-AE05E1236265}" type="pres">
      <dgm:prSet presAssocID="{65A27CA1-D309-458D-A52B-6476FD0FBEF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9E744-1671-42FE-A350-4646AFBCF1BF}" type="pres">
      <dgm:prSet presAssocID="{6F26E0DF-E8E1-497D-B408-F52C8A80C2EC}" presName="space" presStyleCnt="0"/>
      <dgm:spPr/>
    </dgm:pt>
    <dgm:pt modelId="{40EF32CA-73C5-49F0-9A2C-AA3DC249B52F}" type="pres">
      <dgm:prSet presAssocID="{49AED959-4718-4F00-89A7-B4A488F380BF}" presName="composite" presStyleCnt="0"/>
      <dgm:spPr/>
    </dgm:pt>
    <dgm:pt modelId="{72463DE3-440D-4A96-AC03-1E2A742BF980}" type="pres">
      <dgm:prSet presAssocID="{49AED959-4718-4F00-89A7-B4A488F380B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D5561-ADC5-40EE-9068-B549E35B1FF3}" type="pres">
      <dgm:prSet presAssocID="{49AED959-4718-4F00-89A7-B4A488F380BF}" presName="desTx" presStyleLbl="alignAccFollowNode1" presStyleIdx="1" presStyleCnt="3" custLinFactNeighborX="1304" custLinFactNeighborY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F61C5-2649-4F39-A866-32061A42D72F}" type="pres">
      <dgm:prSet presAssocID="{30D17CF2-7228-4C2B-B096-694BA162B784}" presName="space" presStyleCnt="0"/>
      <dgm:spPr/>
    </dgm:pt>
    <dgm:pt modelId="{E5109BA3-9CF8-4A29-A48B-BD74F15A919A}" type="pres">
      <dgm:prSet presAssocID="{858B77FC-C65F-477A-810C-6E10AB7E9C1E}" presName="composite" presStyleCnt="0"/>
      <dgm:spPr/>
    </dgm:pt>
    <dgm:pt modelId="{3ADBE873-C9A5-4947-8B19-4BCE8ADCEEC5}" type="pres">
      <dgm:prSet presAssocID="{858B77FC-C65F-477A-810C-6E10AB7E9C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2DCE-9F60-4AD4-8C49-A61F1DEE0A29}" type="pres">
      <dgm:prSet presAssocID="{858B77FC-C65F-477A-810C-6E10AB7E9C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FEC0A-D5C1-47AC-B4F1-A1A4B60255F0}" srcId="{75729A4B-CBD6-491F-853C-96E63D9296CC}" destId="{858B77FC-C65F-477A-810C-6E10AB7E9C1E}" srcOrd="2" destOrd="0" parTransId="{8C0FBF54-C862-454A-B88C-C283C27EF9C0}" sibTransId="{FD2B7A15-FB75-4F42-B0AE-162F398E723A}"/>
    <dgm:cxn modelId="{58B19B33-5790-4B64-95A4-59FCD8C68257}" srcId="{858B77FC-C65F-477A-810C-6E10AB7E9C1E}" destId="{4FB532EC-E5AE-4D39-9EF8-67A8E5F0F145}" srcOrd="1" destOrd="0" parTransId="{CA6173F5-0B17-432C-9F62-7863047C2C1D}" sibTransId="{B7D75D01-86ED-446F-8C58-277E7AF320D7}"/>
    <dgm:cxn modelId="{B192A1C0-4085-4856-A86F-89BFCBBACB1B}" type="presOf" srcId="{65A27CA1-D309-458D-A52B-6476FD0FBEF8}" destId="{E0A60135-091B-4F02-A069-539F5C0FAF3B}" srcOrd="0" destOrd="0" presId="urn:microsoft.com/office/officeart/2005/8/layout/hList1"/>
    <dgm:cxn modelId="{EA977084-DDCE-48F0-83BB-DFA716F42574}" type="presOf" srcId="{75729A4B-CBD6-491F-853C-96E63D9296CC}" destId="{3A7215DD-98E0-47C9-8D65-821AC6A66214}" srcOrd="0" destOrd="0" presId="urn:microsoft.com/office/officeart/2005/8/layout/hList1"/>
    <dgm:cxn modelId="{2DE59801-E34B-463B-B901-0AA8065E9CD2}" type="presOf" srcId="{F021E7C9-B4B8-4FFD-9E14-477D01447DBC}" destId="{51BE2DCE-9F60-4AD4-8C49-A61F1DEE0A29}" srcOrd="0" destOrd="2" presId="urn:microsoft.com/office/officeart/2005/8/layout/hList1"/>
    <dgm:cxn modelId="{8A997B32-BBE8-4ADD-8DAF-D924F6BF1F37}" type="presOf" srcId="{4FB532EC-E5AE-4D39-9EF8-67A8E5F0F145}" destId="{51BE2DCE-9F60-4AD4-8C49-A61F1DEE0A29}" srcOrd="0" destOrd="1" presId="urn:microsoft.com/office/officeart/2005/8/layout/hList1"/>
    <dgm:cxn modelId="{C6077162-482C-4DE5-A193-85349FE0B7E3}" srcId="{65A27CA1-D309-458D-A52B-6476FD0FBEF8}" destId="{2A1BF0E7-C57F-4AEF-B446-25D50075F64F}" srcOrd="0" destOrd="0" parTransId="{E6E8CFD9-23D7-4AAB-99E1-0D1564B49641}" sibTransId="{9417C8D6-96C0-4357-B8E9-F26CDE185B8C}"/>
    <dgm:cxn modelId="{5566420A-C535-4F66-81DE-CE65167D4A9F}" srcId="{858B77FC-C65F-477A-810C-6E10AB7E9C1E}" destId="{F021E7C9-B4B8-4FFD-9E14-477D01447DBC}" srcOrd="2" destOrd="0" parTransId="{8A55DBCD-FC6D-4A1E-B66B-6AD2B02B73CA}" sibTransId="{0C530296-2686-47A6-B020-8EB0AF6B3E34}"/>
    <dgm:cxn modelId="{7B42878F-A7B5-4146-A3D5-6577417C89B4}" type="presOf" srcId="{858B77FC-C65F-477A-810C-6E10AB7E9C1E}" destId="{3ADBE873-C9A5-4947-8B19-4BCE8ADCEEC5}" srcOrd="0" destOrd="0" presId="urn:microsoft.com/office/officeart/2005/8/layout/hList1"/>
    <dgm:cxn modelId="{E108613B-3902-4B1D-BCD5-F1AAF82C8B50}" srcId="{858B77FC-C65F-477A-810C-6E10AB7E9C1E}" destId="{6167A9F7-DC9B-4E0A-BF9B-D99D6713BBE9}" srcOrd="0" destOrd="0" parTransId="{55E7EB0C-B328-4F08-B20E-2C2B4C20C164}" sibTransId="{46084910-28BD-4EE8-ADAF-1DBE9DCE6BC5}"/>
    <dgm:cxn modelId="{013D4D13-353C-4FB1-AAC7-1B6EF61D2FC7}" srcId="{65A27CA1-D309-458D-A52B-6476FD0FBEF8}" destId="{EEAA5FB6-3856-4258-81D2-6724F2B350A6}" srcOrd="2" destOrd="0" parTransId="{1CAA24F7-DF67-483D-94E1-AACDD166D797}" sibTransId="{C368D1C3-15E0-4B75-AAF3-971AB08434A3}"/>
    <dgm:cxn modelId="{9B1E0473-4298-45D3-B88D-1C954A6DF3AB}" srcId="{49AED959-4718-4F00-89A7-B4A488F380BF}" destId="{D38AF404-DD71-43EB-A3D8-6DECA4367CC4}" srcOrd="0" destOrd="0" parTransId="{D2982F7B-A387-40FA-8F8A-29225C7F345A}" sibTransId="{9DCFC39A-56ED-4919-98AC-3C876EFA213B}"/>
    <dgm:cxn modelId="{178A452C-C1D0-4475-B95D-117880180A91}" srcId="{75729A4B-CBD6-491F-853C-96E63D9296CC}" destId="{65A27CA1-D309-458D-A52B-6476FD0FBEF8}" srcOrd="0" destOrd="0" parTransId="{DBCC1019-7F6E-4807-AF67-525CAB38E4EE}" sibTransId="{6F26E0DF-E8E1-497D-B408-F52C8A80C2EC}"/>
    <dgm:cxn modelId="{C9A0E151-1724-4535-B986-3B3D80B43281}" type="presOf" srcId="{2A1BF0E7-C57F-4AEF-B446-25D50075F64F}" destId="{E1E6B18E-8DC8-42F5-AEF6-AE05E1236265}" srcOrd="0" destOrd="0" presId="urn:microsoft.com/office/officeart/2005/8/layout/hList1"/>
    <dgm:cxn modelId="{916A40CA-22E4-4A12-9786-353207B1E2B2}" type="presOf" srcId="{6167A9F7-DC9B-4E0A-BF9B-D99D6713BBE9}" destId="{51BE2DCE-9F60-4AD4-8C49-A61F1DEE0A29}" srcOrd="0" destOrd="0" presId="urn:microsoft.com/office/officeart/2005/8/layout/hList1"/>
    <dgm:cxn modelId="{43559D26-BBF0-40F2-A6E2-2A5E101618F3}" type="presOf" srcId="{794DC6BE-AC77-4CD0-82B2-5DA7114BE48B}" destId="{E1E6B18E-8DC8-42F5-AEF6-AE05E1236265}" srcOrd="0" destOrd="1" presId="urn:microsoft.com/office/officeart/2005/8/layout/hList1"/>
    <dgm:cxn modelId="{484EA76F-69F2-40EA-8A71-DB8E1DD9EEB1}" type="presOf" srcId="{EEAA5FB6-3856-4258-81D2-6724F2B350A6}" destId="{E1E6B18E-8DC8-42F5-AEF6-AE05E1236265}" srcOrd="0" destOrd="2" presId="urn:microsoft.com/office/officeart/2005/8/layout/hList1"/>
    <dgm:cxn modelId="{63D073F0-0892-4435-AAE0-6B9D207266C3}" srcId="{65A27CA1-D309-458D-A52B-6476FD0FBEF8}" destId="{794DC6BE-AC77-4CD0-82B2-5DA7114BE48B}" srcOrd="1" destOrd="0" parTransId="{F832EBEE-C6CA-4C40-AC89-35C3400F118B}" sibTransId="{E212CF7B-C3CC-4856-994E-2139C56D32E6}"/>
    <dgm:cxn modelId="{31FFCF89-7D38-454F-89E4-B3619063EBA2}" type="presOf" srcId="{D38AF404-DD71-43EB-A3D8-6DECA4367CC4}" destId="{6E2D5561-ADC5-40EE-9068-B549E35B1FF3}" srcOrd="0" destOrd="0" presId="urn:microsoft.com/office/officeart/2005/8/layout/hList1"/>
    <dgm:cxn modelId="{B706159B-AE41-4886-ABC4-CE70B3564A2F}" type="presOf" srcId="{49AED959-4718-4F00-89A7-B4A488F380BF}" destId="{72463DE3-440D-4A96-AC03-1E2A742BF980}" srcOrd="0" destOrd="0" presId="urn:microsoft.com/office/officeart/2005/8/layout/hList1"/>
    <dgm:cxn modelId="{FC292757-A2EE-4C9F-9A2A-99DE34B73B33}" srcId="{75729A4B-CBD6-491F-853C-96E63D9296CC}" destId="{49AED959-4718-4F00-89A7-B4A488F380BF}" srcOrd="1" destOrd="0" parTransId="{E65ED86C-47AB-4239-867D-1A23C5BA4F92}" sibTransId="{30D17CF2-7228-4C2B-B096-694BA162B784}"/>
    <dgm:cxn modelId="{FCD7DEF3-400E-42B0-8ECF-DE2CF2E390B3}" type="presParOf" srcId="{3A7215DD-98E0-47C9-8D65-821AC6A66214}" destId="{BAB8102D-8064-4E1A-913F-908265DB0E29}" srcOrd="0" destOrd="0" presId="urn:microsoft.com/office/officeart/2005/8/layout/hList1"/>
    <dgm:cxn modelId="{86224CE8-F95E-4943-859B-A8C2913F72B4}" type="presParOf" srcId="{BAB8102D-8064-4E1A-913F-908265DB0E29}" destId="{E0A60135-091B-4F02-A069-539F5C0FAF3B}" srcOrd="0" destOrd="0" presId="urn:microsoft.com/office/officeart/2005/8/layout/hList1"/>
    <dgm:cxn modelId="{CD566F07-178D-4A14-A4CB-E464298234C1}" type="presParOf" srcId="{BAB8102D-8064-4E1A-913F-908265DB0E29}" destId="{E1E6B18E-8DC8-42F5-AEF6-AE05E1236265}" srcOrd="1" destOrd="0" presId="urn:microsoft.com/office/officeart/2005/8/layout/hList1"/>
    <dgm:cxn modelId="{AF0C6332-7244-4248-8312-924AD8625F56}" type="presParOf" srcId="{3A7215DD-98E0-47C9-8D65-821AC6A66214}" destId="{5FD9E744-1671-42FE-A350-4646AFBCF1BF}" srcOrd="1" destOrd="0" presId="urn:microsoft.com/office/officeart/2005/8/layout/hList1"/>
    <dgm:cxn modelId="{A0C4AAF0-08A8-4A21-857A-F5EB244874DB}" type="presParOf" srcId="{3A7215DD-98E0-47C9-8D65-821AC6A66214}" destId="{40EF32CA-73C5-49F0-9A2C-AA3DC249B52F}" srcOrd="2" destOrd="0" presId="urn:microsoft.com/office/officeart/2005/8/layout/hList1"/>
    <dgm:cxn modelId="{08A4944F-1E46-43ED-9C45-603D69815D9F}" type="presParOf" srcId="{40EF32CA-73C5-49F0-9A2C-AA3DC249B52F}" destId="{72463DE3-440D-4A96-AC03-1E2A742BF980}" srcOrd="0" destOrd="0" presId="urn:microsoft.com/office/officeart/2005/8/layout/hList1"/>
    <dgm:cxn modelId="{94CC9AEB-42DA-4628-869B-C310087BA77F}" type="presParOf" srcId="{40EF32CA-73C5-49F0-9A2C-AA3DC249B52F}" destId="{6E2D5561-ADC5-40EE-9068-B549E35B1FF3}" srcOrd="1" destOrd="0" presId="urn:microsoft.com/office/officeart/2005/8/layout/hList1"/>
    <dgm:cxn modelId="{D6FEC02F-1653-4D70-A5AF-A3FE050AC983}" type="presParOf" srcId="{3A7215DD-98E0-47C9-8D65-821AC6A66214}" destId="{B8AF61C5-2649-4F39-A866-32061A42D72F}" srcOrd="3" destOrd="0" presId="urn:microsoft.com/office/officeart/2005/8/layout/hList1"/>
    <dgm:cxn modelId="{CD7796AD-C55C-4804-87AE-597851307047}" type="presParOf" srcId="{3A7215DD-98E0-47C9-8D65-821AC6A66214}" destId="{E5109BA3-9CF8-4A29-A48B-BD74F15A919A}" srcOrd="4" destOrd="0" presId="urn:microsoft.com/office/officeart/2005/8/layout/hList1"/>
    <dgm:cxn modelId="{1359B8C6-4FA8-4B6A-BB5E-BD37B0E7B4B2}" type="presParOf" srcId="{E5109BA3-9CF8-4A29-A48B-BD74F15A919A}" destId="{3ADBE873-C9A5-4947-8B19-4BCE8ADCEEC5}" srcOrd="0" destOrd="0" presId="urn:microsoft.com/office/officeart/2005/8/layout/hList1"/>
    <dgm:cxn modelId="{CAD788D1-7B42-4030-9621-98C31E8BB985}" type="presParOf" srcId="{E5109BA3-9CF8-4A29-A48B-BD74F15A919A}" destId="{51BE2DCE-9F60-4AD4-8C49-A61F1DEE0A29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667D7-CA36-498D-AEB3-32633FE60F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0AC7C9-E3B4-42EA-806A-BF1FFB40BE24}">
      <dgm:prSet phldrT="[Текст]"/>
      <dgm:spPr/>
      <dgm:t>
        <a:bodyPr/>
        <a:lstStyle/>
        <a:p>
          <a:r>
            <a:rPr lang="ru-RU" dirty="0" smtClean="0"/>
            <a:t>Растворимые щелочи</a:t>
          </a:r>
          <a:endParaRPr lang="ru-RU" dirty="0"/>
        </a:p>
      </dgm:t>
    </dgm:pt>
    <dgm:pt modelId="{240185CE-E2EB-46C9-B95B-BA8048233C5A}" type="parTrans" cxnId="{83AAE6E2-8ECD-4238-909F-69D96C7E8950}">
      <dgm:prSet/>
      <dgm:spPr/>
      <dgm:t>
        <a:bodyPr/>
        <a:lstStyle/>
        <a:p>
          <a:endParaRPr lang="ru-RU"/>
        </a:p>
      </dgm:t>
    </dgm:pt>
    <dgm:pt modelId="{16E09550-C52D-4DFE-A601-72EF1E3BA132}" type="sibTrans" cxnId="{83AAE6E2-8ECD-4238-909F-69D96C7E8950}">
      <dgm:prSet/>
      <dgm:spPr/>
      <dgm:t>
        <a:bodyPr/>
        <a:lstStyle/>
        <a:p>
          <a:endParaRPr lang="ru-RU"/>
        </a:p>
      </dgm:t>
    </dgm:pt>
    <dgm:pt modelId="{86FEF512-210A-4CF8-8CA9-9FCFBEF44B2A}">
      <dgm:prSet phldrT="[Текст]"/>
      <dgm:spPr/>
      <dgm:t>
        <a:bodyPr/>
        <a:lstStyle/>
        <a:p>
          <a:r>
            <a:rPr lang="en-US" dirty="0" err="1" smtClean="0"/>
            <a:t>NaOH</a:t>
          </a:r>
          <a:endParaRPr lang="ru-RU" dirty="0"/>
        </a:p>
      </dgm:t>
    </dgm:pt>
    <dgm:pt modelId="{6CEABF98-F4E1-4F52-A78C-65177EF85871}" type="parTrans" cxnId="{0DE5FBC3-8E50-4674-92D0-E3E930BA317E}">
      <dgm:prSet/>
      <dgm:spPr/>
      <dgm:t>
        <a:bodyPr/>
        <a:lstStyle/>
        <a:p>
          <a:endParaRPr lang="ru-RU"/>
        </a:p>
      </dgm:t>
    </dgm:pt>
    <dgm:pt modelId="{D1FEEF4A-E951-45EC-A255-51E9DC611DDA}" type="sibTrans" cxnId="{0DE5FBC3-8E50-4674-92D0-E3E930BA317E}">
      <dgm:prSet/>
      <dgm:spPr/>
      <dgm:t>
        <a:bodyPr/>
        <a:lstStyle/>
        <a:p>
          <a:endParaRPr lang="ru-RU"/>
        </a:p>
      </dgm:t>
    </dgm:pt>
    <dgm:pt modelId="{AF5228F3-D1A6-4BC2-BF36-8437FA1A3258}">
      <dgm:prSet phldrT="[Текст]"/>
      <dgm:spPr/>
      <dgm:t>
        <a:bodyPr/>
        <a:lstStyle/>
        <a:p>
          <a:r>
            <a:rPr lang="en-US" dirty="0" smtClean="0"/>
            <a:t>KOH</a:t>
          </a:r>
          <a:endParaRPr lang="ru-RU" dirty="0"/>
        </a:p>
      </dgm:t>
    </dgm:pt>
    <dgm:pt modelId="{64266BCE-5B49-40F3-83BF-1580CC07CF21}" type="parTrans" cxnId="{BC53BE39-6B79-4015-A42A-CD7EE38791CC}">
      <dgm:prSet/>
      <dgm:spPr/>
      <dgm:t>
        <a:bodyPr/>
        <a:lstStyle/>
        <a:p>
          <a:endParaRPr lang="ru-RU"/>
        </a:p>
      </dgm:t>
    </dgm:pt>
    <dgm:pt modelId="{4ED2BA9A-361C-48C1-926D-FB416C859384}" type="sibTrans" cxnId="{BC53BE39-6B79-4015-A42A-CD7EE38791CC}">
      <dgm:prSet/>
      <dgm:spPr/>
      <dgm:t>
        <a:bodyPr/>
        <a:lstStyle/>
        <a:p>
          <a:endParaRPr lang="ru-RU"/>
        </a:p>
      </dgm:t>
    </dgm:pt>
    <dgm:pt modelId="{6C6E8437-2935-4343-849E-D8486EF3B878}">
      <dgm:prSet phldrT="[Текст]"/>
      <dgm:spPr/>
      <dgm:t>
        <a:bodyPr/>
        <a:lstStyle/>
        <a:p>
          <a:r>
            <a:rPr lang="ru-RU" dirty="0" err="1" smtClean="0"/>
            <a:t>Амфотерные</a:t>
          </a:r>
          <a:r>
            <a:rPr lang="ru-RU" dirty="0" smtClean="0"/>
            <a:t> </a:t>
          </a:r>
          <a:r>
            <a:rPr lang="ru-RU" dirty="0" err="1" smtClean="0"/>
            <a:t>гидроксиды</a:t>
          </a:r>
          <a:endParaRPr lang="ru-RU" dirty="0"/>
        </a:p>
      </dgm:t>
    </dgm:pt>
    <dgm:pt modelId="{535B59F9-32A3-41DA-9B69-1E8ADEFBFAC3}" type="parTrans" cxnId="{1F059196-77C5-4CA1-8A80-45A287B9CBB4}">
      <dgm:prSet/>
      <dgm:spPr/>
      <dgm:t>
        <a:bodyPr/>
        <a:lstStyle/>
        <a:p>
          <a:endParaRPr lang="ru-RU"/>
        </a:p>
      </dgm:t>
    </dgm:pt>
    <dgm:pt modelId="{FBF69E6B-4778-449C-9492-A1EDECBC985F}" type="sibTrans" cxnId="{1F059196-77C5-4CA1-8A80-45A287B9CBB4}">
      <dgm:prSet/>
      <dgm:spPr/>
      <dgm:t>
        <a:bodyPr/>
        <a:lstStyle/>
        <a:p>
          <a:endParaRPr lang="ru-RU"/>
        </a:p>
      </dgm:t>
    </dgm:pt>
    <dgm:pt modelId="{68B712CC-1EA5-42D2-9027-895DCBED754A}">
      <dgm:prSet phldrT="[Текст]"/>
      <dgm:spPr/>
      <dgm:t>
        <a:bodyPr/>
        <a:lstStyle/>
        <a:p>
          <a:r>
            <a:rPr lang="en-US" dirty="0" smtClean="0"/>
            <a:t>Cu(OH)2</a:t>
          </a:r>
          <a:endParaRPr lang="ru-RU" dirty="0"/>
        </a:p>
      </dgm:t>
    </dgm:pt>
    <dgm:pt modelId="{F2C1BF81-3146-48AF-882E-7A0C7FE9AE38}" type="parTrans" cxnId="{A4F8BB20-13E2-4D40-9F02-6AF7C21D5B8D}">
      <dgm:prSet/>
      <dgm:spPr/>
      <dgm:t>
        <a:bodyPr/>
        <a:lstStyle/>
        <a:p>
          <a:endParaRPr lang="ru-RU"/>
        </a:p>
      </dgm:t>
    </dgm:pt>
    <dgm:pt modelId="{CAFD3C0A-6A09-4904-81EB-AAD6E64B3F2C}" type="sibTrans" cxnId="{A4F8BB20-13E2-4D40-9F02-6AF7C21D5B8D}">
      <dgm:prSet/>
      <dgm:spPr/>
      <dgm:t>
        <a:bodyPr/>
        <a:lstStyle/>
        <a:p>
          <a:endParaRPr lang="ru-RU"/>
        </a:p>
      </dgm:t>
    </dgm:pt>
    <dgm:pt modelId="{3FE78B81-E5C1-4001-AC31-482C1D9F92F2}">
      <dgm:prSet phldrT="[Текст]"/>
      <dgm:spPr/>
      <dgm:t>
        <a:bodyPr/>
        <a:lstStyle/>
        <a:p>
          <a:r>
            <a:rPr lang="en-US" dirty="0" smtClean="0"/>
            <a:t>Al(OH)3</a:t>
          </a:r>
          <a:endParaRPr lang="ru-RU" dirty="0"/>
        </a:p>
      </dgm:t>
    </dgm:pt>
    <dgm:pt modelId="{3C8C9754-1B4A-4B44-B1D4-D39C98FD9763}" type="parTrans" cxnId="{B20BD7F6-06F1-4783-A37D-723C9C1C3D2B}">
      <dgm:prSet/>
      <dgm:spPr/>
      <dgm:t>
        <a:bodyPr/>
        <a:lstStyle/>
        <a:p>
          <a:endParaRPr lang="ru-RU"/>
        </a:p>
      </dgm:t>
    </dgm:pt>
    <dgm:pt modelId="{72376EC7-3F46-46B8-A041-0805B90D6621}" type="sibTrans" cxnId="{B20BD7F6-06F1-4783-A37D-723C9C1C3D2B}">
      <dgm:prSet/>
      <dgm:spPr/>
      <dgm:t>
        <a:bodyPr/>
        <a:lstStyle/>
        <a:p>
          <a:endParaRPr lang="ru-RU"/>
        </a:p>
      </dgm:t>
    </dgm:pt>
    <dgm:pt modelId="{B3A0A520-7712-42EB-8D65-BBE4D7825286}">
      <dgm:prSet phldrT="[Текст]"/>
      <dgm:spPr/>
      <dgm:t>
        <a:bodyPr/>
        <a:lstStyle/>
        <a:p>
          <a:r>
            <a:rPr lang="ru-RU" dirty="0" smtClean="0"/>
            <a:t>Нерастворимые </a:t>
          </a:r>
          <a:r>
            <a:rPr lang="ru-RU" dirty="0" err="1" smtClean="0"/>
            <a:t>гидроксиды</a:t>
          </a:r>
          <a:endParaRPr lang="ru-RU" dirty="0"/>
        </a:p>
      </dgm:t>
    </dgm:pt>
    <dgm:pt modelId="{F6BF78AB-69A3-45CC-865B-B115E98A057D}" type="parTrans" cxnId="{D61D1836-9D60-4297-B09E-442D0DF2565C}">
      <dgm:prSet/>
      <dgm:spPr/>
      <dgm:t>
        <a:bodyPr/>
        <a:lstStyle/>
        <a:p>
          <a:endParaRPr lang="ru-RU"/>
        </a:p>
      </dgm:t>
    </dgm:pt>
    <dgm:pt modelId="{2D126825-CF94-421E-B217-B45F1684A73C}" type="sibTrans" cxnId="{D61D1836-9D60-4297-B09E-442D0DF2565C}">
      <dgm:prSet/>
      <dgm:spPr/>
      <dgm:t>
        <a:bodyPr/>
        <a:lstStyle/>
        <a:p>
          <a:endParaRPr lang="ru-RU"/>
        </a:p>
      </dgm:t>
    </dgm:pt>
    <dgm:pt modelId="{CEFA742F-16F8-4E48-961F-903D79A9F654}">
      <dgm:prSet phldrT="[Текст]"/>
      <dgm:spPr/>
      <dgm:t>
        <a:bodyPr/>
        <a:lstStyle/>
        <a:p>
          <a:r>
            <a:rPr lang="en-US" dirty="0" smtClean="0"/>
            <a:t>Zn(OH)2</a:t>
          </a:r>
          <a:endParaRPr lang="ru-RU" dirty="0"/>
        </a:p>
      </dgm:t>
    </dgm:pt>
    <dgm:pt modelId="{3C32732D-E919-498A-8EAA-C5E102C60DD8}" type="parTrans" cxnId="{2721DABC-5311-4C3B-836E-9D15C0FF5C36}">
      <dgm:prSet/>
      <dgm:spPr/>
      <dgm:t>
        <a:bodyPr/>
        <a:lstStyle/>
        <a:p>
          <a:endParaRPr lang="ru-RU"/>
        </a:p>
      </dgm:t>
    </dgm:pt>
    <dgm:pt modelId="{3E63ECCF-AFB2-4584-B2B0-EF6D3418B16A}" type="sibTrans" cxnId="{2721DABC-5311-4C3B-836E-9D15C0FF5C36}">
      <dgm:prSet/>
      <dgm:spPr/>
      <dgm:t>
        <a:bodyPr/>
        <a:lstStyle/>
        <a:p>
          <a:endParaRPr lang="ru-RU"/>
        </a:p>
      </dgm:t>
    </dgm:pt>
    <dgm:pt modelId="{4FBAF4B4-50E2-4540-87B5-B696E20324DA}">
      <dgm:prSet phldrT="[Текст]"/>
      <dgm:spPr/>
      <dgm:t>
        <a:bodyPr/>
        <a:lstStyle/>
        <a:p>
          <a:r>
            <a:rPr lang="en-US" dirty="0" smtClean="0"/>
            <a:t>Fe(OH)3</a:t>
          </a:r>
          <a:endParaRPr lang="ru-RU" dirty="0"/>
        </a:p>
      </dgm:t>
    </dgm:pt>
    <dgm:pt modelId="{F7849E63-7788-4B34-9CB7-4F43142DA2C1}" type="parTrans" cxnId="{47632F54-F358-477F-948A-D4F57EA25EF8}">
      <dgm:prSet/>
      <dgm:spPr/>
      <dgm:t>
        <a:bodyPr/>
        <a:lstStyle/>
        <a:p>
          <a:endParaRPr lang="ru-RU"/>
        </a:p>
      </dgm:t>
    </dgm:pt>
    <dgm:pt modelId="{A5843294-1989-46F4-A2FA-DB4C09C246EF}" type="sibTrans" cxnId="{47632F54-F358-477F-948A-D4F57EA25EF8}">
      <dgm:prSet/>
      <dgm:spPr/>
      <dgm:t>
        <a:bodyPr/>
        <a:lstStyle/>
        <a:p>
          <a:endParaRPr lang="ru-RU"/>
        </a:p>
      </dgm:t>
    </dgm:pt>
    <dgm:pt modelId="{3699452C-6D3F-4C73-95E5-5DC26EB5A0BF}" type="pres">
      <dgm:prSet presAssocID="{636667D7-CA36-498D-AEB3-32633FE60F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048F9-DF85-4AF3-BC76-E6A52B646D1E}" type="pres">
      <dgm:prSet presAssocID="{C90AC7C9-E3B4-42EA-806A-BF1FFB40BE24}" presName="composite" presStyleCnt="0"/>
      <dgm:spPr/>
    </dgm:pt>
    <dgm:pt modelId="{5977A971-FA5C-44BF-B66D-B1F0F6C6EF36}" type="pres">
      <dgm:prSet presAssocID="{C90AC7C9-E3B4-42EA-806A-BF1FFB40BE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F076E-2BA3-4D77-8002-3550B341A063}" type="pres">
      <dgm:prSet presAssocID="{C90AC7C9-E3B4-42EA-806A-BF1FFB40BE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E60E3-9AF2-460C-B713-0809BA4B3C2C}" type="pres">
      <dgm:prSet presAssocID="{16E09550-C52D-4DFE-A601-72EF1E3BA132}" presName="space" presStyleCnt="0"/>
      <dgm:spPr/>
    </dgm:pt>
    <dgm:pt modelId="{F4B40384-39A9-43E8-AFC5-8DD9355FCCFD}" type="pres">
      <dgm:prSet presAssocID="{6C6E8437-2935-4343-849E-D8486EF3B878}" presName="composite" presStyleCnt="0"/>
      <dgm:spPr/>
    </dgm:pt>
    <dgm:pt modelId="{557B5B69-03A6-4A03-8F9F-57DF45A907DE}" type="pres">
      <dgm:prSet presAssocID="{6C6E8437-2935-4343-849E-D8486EF3B87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9AE-F754-450F-A070-1E6C64ADA796}" type="pres">
      <dgm:prSet presAssocID="{6C6E8437-2935-4343-849E-D8486EF3B87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A3C1A-9CF4-4FB7-B62F-7C64D71036A0}" type="pres">
      <dgm:prSet presAssocID="{FBF69E6B-4778-449C-9492-A1EDECBC985F}" presName="space" presStyleCnt="0"/>
      <dgm:spPr/>
    </dgm:pt>
    <dgm:pt modelId="{3E61BA79-003C-4FA8-8FAD-DE55E3990576}" type="pres">
      <dgm:prSet presAssocID="{B3A0A520-7712-42EB-8D65-BBE4D7825286}" presName="composite" presStyleCnt="0"/>
      <dgm:spPr/>
    </dgm:pt>
    <dgm:pt modelId="{0B1982B2-4DAC-4234-9E8C-1F77C23F00B2}" type="pres">
      <dgm:prSet presAssocID="{B3A0A520-7712-42EB-8D65-BBE4D78252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82963-2233-4C99-BF87-ED734FED6ABC}" type="pres">
      <dgm:prSet presAssocID="{B3A0A520-7712-42EB-8D65-BBE4D782528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85850-7001-447C-858F-9BAF3BDE2ACD}" type="presOf" srcId="{3FE78B81-E5C1-4001-AC31-482C1D9F92F2}" destId="{127E69AE-F754-450F-A070-1E6C64ADA796}" srcOrd="0" destOrd="1" presId="urn:microsoft.com/office/officeart/2005/8/layout/hList1"/>
    <dgm:cxn modelId="{A4F8BB20-13E2-4D40-9F02-6AF7C21D5B8D}" srcId="{6C6E8437-2935-4343-849E-D8486EF3B878}" destId="{68B712CC-1EA5-42D2-9027-895DCBED754A}" srcOrd="0" destOrd="0" parTransId="{F2C1BF81-3146-48AF-882E-7A0C7FE9AE38}" sibTransId="{CAFD3C0A-6A09-4904-81EB-AAD6E64B3F2C}"/>
    <dgm:cxn modelId="{1F059196-77C5-4CA1-8A80-45A287B9CBB4}" srcId="{636667D7-CA36-498D-AEB3-32633FE60F9D}" destId="{6C6E8437-2935-4343-849E-D8486EF3B878}" srcOrd="1" destOrd="0" parTransId="{535B59F9-32A3-41DA-9B69-1E8ADEFBFAC3}" sibTransId="{FBF69E6B-4778-449C-9492-A1EDECBC985F}"/>
    <dgm:cxn modelId="{83AAE6E2-8ECD-4238-909F-69D96C7E8950}" srcId="{636667D7-CA36-498D-AEB3-32633FE60F9D}" destId="{C90AC7C9-E3B4-42EA-806A-BF1FFB40BE24}" srcOrd="0" destOrd="0" parTransId="{240185CE-E2EB-46C9-B95B-BA8048233C5A}" sibTransId="{16E09550-C52D-4DFE-A601-72EF1E3BA132}"/>
    <dgm:cxn modelId="{CD3B5199-3BED-4992-812D-5A8EE4BEA368}" type="presOf" srcId="{636667D7-CA36-498D-AEB3-32633FE60F9D}" destId="{3699452C-6D3F-4C73-95E5-5DC26EB5A0BF}" srcOrd="0" destOrd="0" presId="urn:microsoft.com/office/officeart/2005/8/layout/hList1"/>
    <dgm:cxn modelId="{142FFC8F-3076-4B8A-8B4C-0671423CD28C}" type="presOf" srcId="{C90AC7C9-E3B4-42EA-806A-BF1FFB40BE24}" destId="{5977A971-FA5C-44BF-B66D-B1F0F6C6EF36}" srcOrd="0" destOrd="0" presId="urn:microsoft.com/office/officeart/2005/8/layout/hList1"/>
    <dgm:cxn modelId="{D61D1836-9D60-4297-B09E-442D0DF2565C}" srcId="{636667D7-CA36-498D-AEB3-32633FE60F9D}" destId="{B3A0A520-7712-42EB-8D65-BBE4D7825286}" srcOrd="2" destOrd="0" parTransId="{F6BF78AB-69A3-45CC-865B-B115E98A057D}" sibTransId="{2D126825-CF94-421E-B217-B45F1684A73C}"/>
    <dgm:cxn modelId="{47CABB65-6D3A-4C7A-B95F-6D98A7E9CE40}" type="presOf" srcId="{68B712CC-1EA5-42D2-9027-895DCBED754A}" destId="{127E69AE-F754-450F-A070-1E6C64ADA796}" srcOrd="0" destOrd="0" presId="urn:microsoft.com/office/officeart/2005/8/layout/hList1"/>
    <dgm:cxn modelId="{2721DABC-5311-4C3B-836E-9D15C0FF5C36}" srcId="{B3A0A520-7712-42EB-8D65-BBE4D7825286}" destId="{CEFA742F-16F8-4E48-961F-903D79A9F654}" srcOrd="0" destOrd="0" parTransId="{3C32732D-E919-498A-8EAA-C5E102C60DD8}" sibTransId="{3E63ECCF-AFB2-4584-B2B0-EF6D3418B16A}"/>
    <dgm:cxn modelId="{BC53BE39-6B79-4015-A42A-CD7EE38791CC}" srcId="{C90AC7C9-E3B4-42EA-806A-BF1FFB40BE24}" destId="{AF5228F3-D1A6-4BC2-BF36-8437FA1A3258}" srcOrd="1" destOrd="0" parTransId="{64266BCE-5B49-40F3-83BF-1580CC07CF21}" sibTransId="{4ED2BA9A-361C-48C1-926D-FB416C859384}"/>
    <dgm:cxn modelId="{0DE5FBC3-8E50-4674-92D0-E3E930BA317E}" srcId="{C90AC7C9-E3B4-42EA-806A-BF1FFB40BE24}" destId="{86FEF512-210A-4CF8-8CA9-9FCFBEF44B2A}" srcOrd="0" destOrd="0" parTransId="{6CEABF98-F4E1-4F52-A78C-65177EF85871}" sibTransId="{D1FEEF4A-E951-45EC-A255-51E9DC611DDA}"/>
    <dgm:cxn modelId="{47632F54-F358-477F-948A-D4F57EA25EF8}" srcId="{B3A0A520-7712-42EB-8D65-BBE4D7825286}" destId="{4FBAF4B4-50E2-4540-87B5-B696E20324DA}" srcOrd="1" destOrd="0" parTransId="{F7849E63-7788-4B34-9CB7-4F43142DA2C1}" sibTransId="{A5843294-1989-46F4-A2FA-DB4C09C246EF}"/>
    <dgm:cxn modelId="{B20BD7F6-06F1-4783-A37D-723C9C1C3D2B}" srcId="{6C6E8437-2935-4343-849E-D8486EF3B878}" destId="{3FE78B81-E5C1-4001-AC31-482C1D9F92F2}" srcOrd="1" destOrd="0" parTransId="{3C8C9754-1B4A-4B44-B1D4-D39C98FD9763}" sibTransId="{72376EC7-3F46-46B8-A041-0805B90D6621}"/>
    <dgm:cxn modelId="{8FA35A3B-F44A-4F0E-A056-052214FBD286}" type="presOf" srcId="{AF5228F3-D1A6-4BC2-BF36-8437FA1A3258}" destId="{0A7F076E-2BA3-4D77-8002-3550B341A063}" srcOrd="0" destOrd="1" presId="urn:microsoft.com/office/officeart/2005/8/layout/hList1"/>
    <dgm:cxn modelId="{C5C205BA-7BB6-4FC0-A736-B9B5F721FC09}" type="presOf" srcId="{B3A0A520-7712-42EB-8D65-BBE4D7825286}" destId="{0B1982B2-4DAC-4234-9E8C-1F77C23F00B2}" srcOrd="0" destOrd="0" presId="urn:microsoft.com/office/officeart/2005/8/layout/hList1"/>
    <dgm:cxn modelId="{A4ECA29A-8434-4016-9EF8-25B5E14A283B}" type="presOf" srcId="{86FEF512-210A-4CF8-8CA9-9FCFBEF44B2A}" destId="{0A7F076E-2BA3-4D77-8002-3550B341A063}" srcOrd="0" destOrd="0" presId="urn:microsoft.com/office/officeart/2005/8/layout/hList1"/>
    <dgm:cxn modelId="{D3D7CB95-1569-416C-B9D6-E32B3DBB45AA}" type="presOf" srcId="{6C6E8437-2935-4343-849E-D8486EF3B878}" destId="{557B5B69-03A6-4A03-8F9F-57DF45A907DE}" srcOrd="0" destOrd="0" presId="urn:microsoft.com/office/officeart/2005/8/layout/hList1"/>
    <dgm:cxn modelId="{CBE54092-4086-456F-84AA-5A1378683DC0}" type="presOf" srcId="{4FBAF4B4-50E2-4540-87B5-B696E20324DA}" destId="{F1282963-2233-4C99-BF87-ED734FED6ABC}" srcOrd="0" destOrd="1" presId="urn:microsoft.com/office/officeart/2005/8/layout/hList1"/>
    <dgm:cxn modelId="{0800524B-761F-41BB-8329-059B44B9C26D}" type="presOf" srcId="{CEFA742F-16F8-4E48-961F-903D79A9F654}" destId="{F1282963-2233-4C99-BF87-ED734FED6ABC}" srcOrd="0" destOrd="0" presId="urn:microsoft.com/office/officeart/2005/8/layout/hList1"/>
    <dgm:cxn modelId="{718CF1E2-48FF-45C2-BC57-90030366AEEF}" type="presParOf" srcId="{3699452C-6D3F-4C73-95E5-5DC26EB5A0BF}" destId="{B3B048F9-DF85-4AF3-BC76-E6A52B646D1E}" srcOrd="0" destOrd="0" presId="urn:microsoft.com/office/officeart/2005/8/layout/hList1"/>
    <dgm:cxn modelId="{A99150F3-B495-4D99-9E35-22466AC747D0}" type="presParOf" srcId="{B3B048F9-DF85-4AF3-BC76-E6A52B646D1E}" destId="{5977A971-FA5C-44BF-B66D-B1F0F6C6EF36}" srcOrd="0" destOrd="0" presId="urn:microsoft.com/office/officeart/2005/8/layout/hList1"/>
    <dgm:cxn modelId="{B2960661-23F7-4D0E-A8C3-D394D9C09F80}" type="presParOf" srcId="{B3B048F9-DF85-4AF3-BC76-E6A52B646D1E}" destId="{0A7F076E-2BA3-4D77-8002-3550B341A063}" srcOrd="1" destOrd="0" presId="urn:microsoft.com/office/officeart/2005/8/layout/hList1"/>
    <dgm:cxn modelId="{0D6B12FC-2F23-416F-B2EB-9F2DED8459B0}" type="presParOf" srcId="{3699452C-6D3F-4C73-95E5-5DC26EB5A0BF}" destId="{3A2E60E3-9AF2-460C-B713-0809BA4B3C2C}" srcOrd="1" destOrd="0" presId="urn:microsoft.com/office/officeart/2005/8/layout/hList1"/>
    <dgm:cxn modelId="{E2A35CBA-5D46-4F49-A2DF-DB2196E85DF9}" type="presParOf" srcId="{3699452C-6D3F-4C73-95E5-5DC26EB5A0BF}" destId="{F4B40384-39A9-43E8-AFC5-8DD9355FCCFD}" srcOrd="2" destOrd="0" presId="urn:microsoft.com/office/officeart/2005/8/layout/hList1"/>
    <dgm:cxn modelId="{029103DF-B1E7-4158-98FA-4AD0BA7E431D}" type="presParOf" srcId="{F4B40384-39A9-43E8-AFC5-8DD9355FCCFD}" destId="{557B5B69-03A6-4A03-8F9F-57DF45A907DE}" srcOrd="0" destOrd="0" presId="urn:microsoft.com/office/officeart/2005/8/layout/hList1"/>
    <dgm:cxn modelId="{3E3B0A37-71B1-4ABF-BE13-4923F8D99ADD}" type="presParOf" srcId="{F4B40384-39A9-43E8-AFC5-8DD9355FCCFD}" destId="{127E69AE-F754-450F-A070-1E6C64ADA796}" srcOrd="1" destOrd="0" presId="urn:microsoft.com/office/officeart/2005/8/layout/hList1"/>
    <dgm:cxn modelId="{806D7814-F9E6-4BFB-A539-8DDE65C95C88}" type="presParOf" srcId="{3699452C-6D3F-4C73-95E5-5DC26EB5A0BF}" destId="{7B2A3C1A-9CF4-4FB7-B62F-7C64D71036A0}" srcOrd="3" destOrd="0" presId="urn:microsoft.com/office/officeart/2005/8/layout/hList1"/>
    <dgm:cxn modelId="{74E242F6-E2B5-4E8B-A339-B1A5C795B4DB}" type="presParOf" srcId="{3699452C-6D3F-4C73-95E5-5DC26EB5A0BF}" destId="{3E61BA79-003C-4FA8-8FAD-DE55E3990576}" srcOrd="4" destOrd="0" presId="urn:microsoft.com/office/officeart/2005/8/layout/hList1"/>
    <dgm:cxn modelId="{8A2D7F56-2D86-43D0-A321-17E8B6C01CEF}" type="presParOf" srcId="{3E61BA79-003C-4FA8-8FAD-DE55E3990576}" destId="{0B1982B2-4DAC-4234-9E8C-1F77C23F00B2}" srcOrd="0" destOrd="0" presId="urn:microsoft.com/office/officeart/2005/8/layout/hList1"/>
    <dgm:cxn modelId="{2735F81F-1A14-499E-A326-A3112778E890}" type="presParOf" srcId="{3E61BA79-003C-4FA8-8FAD-DE55E3990576}" destId="{F1282963-2233-4C99-BF87-ED734FED6ABC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EA0F3B-6F69-493A-B734-DDA7A29318A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D20DE-25CC-4B66-A269-761E183F9006}">
      <dgm:prSet phldrT="[Текст]" custT="1"/>
      <dgm:spPr/>
      <dgm:t>
        <a:bodyPr/>
        <a:lstStyle/>
        <a:p>
          <a:r>
            <a:rPr lang="ru-RU" sz="1600" dirty="0" err="1" smtClean="0"/>
            <a:t>Бескислородные</a:t>
          </a:r>
          <a:endParaRPr lang="ru-RU" sz="1600" dirty="0"/>
        </a:p>
      </dgm:t>
    </dgm:pt>
    <dgm:pt modelId="{891EB398-CC1D-4F37-9A39-C14D1E6F0A05}" type="parTrans" cxnId="{6248D2B9-DEA7-4943-B0B8-FB2E07801D5E}">
      <dgm:prSet/>
      <dgm:spPr/>
      <dgm:t>
        <a:bodyPr/>
        <a:lstStyle/>
        <a:p>
          <a:endParaRPr lang="ru-RU"/>
        </a:p>
      </dgm:t>
    </dgm:pt>
    <dgm:pt modelId="{09C7ECE2-E5F0-4F94-92BE-7D157177FECC}" type="sibTrans" cxnId="{6248D2B9-DEA7-4943-B0B8-FB2E07801D5E}">
      <dgm:prSet/>
      <dgm:spPr/>
      <dgm:t>
        <a:bodyPr/>
        <a:lstStyle/>
        <a:p>
          <a:endParaRPr lang="ru-RU"/>
        </a:p>
      </dgm:t>
    </dgm:pt>
    <dgm:pt modelId="{53D2CB0D-0323-4C10-9F0D-E70C21DA5268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HCl - </a:t>
          </a:r>
          <a:r>
            <a:rPr lang="ru-RU" dirty="0" smtClean="0">
              <a:solidFill>
                <a:schemeClr val="bg1"/>
              </a:solidFill>
            </a:rPr>
            <a:t>соляная</a:t>
          </a:r>
          <a:endParaRPr lang="ru-RU" dirty="0">
            <a:solidFill>
              <a:schemeClr val="bg1"/>
            </a:solidFill>
          </a:endParaRPr>
        </a:p>
      </dgm:t>
    </dgm:pt>
    <dgm:pt modelId="{0C4D44E7-AEA6-401E-B39E-DF2F59307E8E}" type="parTrans" cxnId="{9B69D037-7870-4EF1-AC3D-34CAC7C1565B}">
      <dgm:prSet/>
      <dgm:spPr/>
      <dgm:t>
        <a:bodyPr/>
        <a:lstStyle/>
        <a:p>
          <a:endParaRPr lang="ru-RU"/>
        </a:p>
      </dgm:t>
    </dgm:pt>
    <dgm:pt modelId="{70AE9D02-CD8C-4FD9-8725-B61CBF6946AE}" type="sibTrans" cxnId="{9B69D037-7870-4EF1-AC3D-34CAC7C1565B}">
      <dgm:prSet/>
      <dgm:spPr/>
      <dgm:t>
        <a:bodyPr/>
        <a:lstStyle/>
        <a:p>
          <a:endParaRPr lang="ru-RU"/>
        </a:p>
      </dgm:t>
    </dgm:pt>
    <dgm:pt modelId="{1875B987-796B-4263-8F21-2B7CB83FEFFA}">
      <dgm:prSet phldrT="[Текст]"/>
      <dgm:spPr/>
      <dgm:t>
        <a:bodyPr/>
        <a:lstStyle/>
        <a:p>
          <a:r>
            <a:rPr lang="en-US" dirty="0" err="1" smtClean="0"/>
            <a:t>HBr</a:t>
          </a:r>
          <a:r>
            <a:rPr lang="en-US" dirty="0" smtClean="0"/>
            <a:t> – </a:t>
          </a:r>
          <a:r>
            <a:rPr lang="ru-RU" dirty="0" err="1" smtClean="0"/>
            <a:t>бромоводородная</a:t>
          </a:r>
          <a:endParaRPr lang="ru-RU" dirty="0"/>
        </a:p>
      </dgm:t>
    </dgm:pt>
    <dgm:pt modelId="{250BFB29-D28B-49F2-A026-040347ADCCF2}" type="parTrans" cxnId="{674A5D2D-03F7-426B-9421-8158F013FF3C}">
      <dgm:prSet/>
      <dgm:spPr/>
      <dgm:t>
        <a:bodyPr/>
        <a:lstStyle/>
        <a:p>
          <a:endParaRPr lang="ru-RU"/>
        </a:p>
      </dgm:t>
    </dgm:pt>
    <dgm:pt modelId="{FCC39B88-FDD5-4C78-B45B-163BAE315D44}" type="sibTrans" cxnId="{674A5D2D-03F7-426B-9421-8158F013FF3C}">
      <dgm:prSet/>
      <dgm:spPr/>
      <dgm:t>
        <a:bodyPr/>
        <a:lstStyle/>
        <a:p>
          <a:endParaRPr lang="ru-RU"/>
        </a:p>
      </dgm:t>
    </dgm:pt>
    <dgm:pt modelId="{5398F36E-03CA-41AE-98EC-08BB4C140AB8}">
      <dgm:prSet phldrT="[Текст]" custT="1"/>
      <dgm:spPr/>
      <dgm:t>
        <a:bodyPr/>
        <a:lstStyle/>
        <a:p>
          <a:r>
            <a:rPr lang="ru-RU" sz="1600" dirty="0" smtClean="0"/>
            <a:t>Кислородосодержащие</a:t>
          </a:r>
          <a:endParaRPr lang="ru-RU" sz="1600" dirty="0"/>
        </a:p>
      </dgm:t>
    </dgm:pt>
    <dgm:pt modelId="{C7152F13-D0B9-4741-8A63-4A7D48070B4C}" type="parTrans" cxnId="{E5FDB3CF-2477-4CBB-AA9A-A788DBD60F47}">
      <dgm:prSet/>
      <dgm:spPr/>
      <dgm:t>
        <a:bodyPr/>
        <a:lstStyle/>
        <a:p>
          <a:endParaRPr lang="ru-RU"/>
        </a:p>
      </dgm:t>
    </dgm:pt>
    <dgm:pt modelId="{99B2B892-D34A-43CF-9986-2F263C0E319A}" type="sibTrans" cxnId="{E5FDB3CF-2477-4CBB-AA9A-A788DBD60F47}">
      <dgm:prSet/>
      <dgm:spPr/>
      <dgm:t>
        <a:bodyPr/>
        <a:lstStyle/>
        <a:p>
          <a:endParaRPr lang="ru-RU"/>
        </a:p>
      </dgm:t>
    </dgm:pt>
    <dgm:pt modelId="{1777E558-274C-48C3-82B9-24998D4604EF}">
      <dgm:prSet phldrT="[Текст]"/>
      <dgm:spPr/>
      <dgm:t>
        <a:bodyPr/>
        <a:lstStyle/>
        <a:p>
          <a:r>
            <a:rPr lang="en-US" dirty="0" smtClean="0"/>
            <a:t>H3PO4 - </a:t>
          </a:r>
          <a:r>
            <a:rPr lang="ru-RU" dirty="0" smtClean="0"/>
            <a:t>фосфорная</a:t>
          </a:r>
          <a:endParaRPr lang="ru-RU" dirty="0"/>
        </a:p>
      </dgm:t>
    </dgm:pt>
    <dgm:pt modelId="{8D10960D-F3CE-4654-8C8D-2403019D1BB9}" type="parTrans" cxnId="{07CEA760-B5F7-4881-BAFF-32EC2255D824}">
      <dgm:prSet/>
      <dgm:spPr/>
      <dgm:t>
        <a:bodyPr/>
        <a:lstStyle/>
        <a:p>
          <a:endParaRPr lang="ru-RU"/>
        </a:p>
      </dgm:t>
    </dgm:pt>
    <dgm:pt modelId="{CAF59070-600D-424B-90EB-D9D8D6FDD2A2}" type="sibTrans" cxnId="{07CEA760-B5F7-4881-BAFF-32EC2255D824}">
      <dgm:prSet/>
      <dgm:spPr/>
      <dgm:t>
        <a:bodyPr/>
        <a:lstStyle/>
        <a:p>
          <a:endParaRPr lang="ru-RU"/>
        </a:p>
      </dgm:t>
    </dgm:pt>
    <dgm:pt modelId="{D52EF040-EA9C-44C1-8972-43858F9A260C}">
      <dgm:prSet phldrT="[Текст]"/>
      <dgm:spPr/>
      <dgm:t>
        <a:bodyPr/>
        <a:lstStyle/>
        <a:p>
          <a:r>
            <a:rPr lang="en-US" dirty="0" smtClean="0"/>
            <a:t>H2SO4 – </a:t>
          </a:r>
          <a:r>
            <a:rPr lang="ru-RU" dirty="0" smtClean="0"/>
            <a:t>серная</a:t>
          </a:r>
          <a:endParaRPr lang="ru-RU" dirty="0"/>
        </a:p>
      </dgm:t>
    </dgm:pt>
    <dgm:pt modelId="{F5847576-19DB-440E-9187-1A8F765BB1CF}" type="parTrans" cxnId="{32087C3E-B029-4A51-845E-2F4DD3156C5B}">
      <dgm:prSet/>
      <dgm:spPr/>
      <dgm:t>
        <a:bodyPr/>
        <a:lstStyle/>
        <a:p>
          <a:endParaRPr lang="ru-RU"/>
        </a:p>
      </dgm:t>
    </dgm:pt>
    <dgm:pt modelId="{B64CE5F3-E55B-4545-8EA3-3E2CF9920E3F}" type="sibTrans" cxnId="{32087C3E-B029-4A51-845E-2F4DD3156C5B}">
      <dgm:prSet/>
      <dgm:spPr/>
      <dgm:t>
        <a:bodyPr/>
        <a:lstStyle/>
        <a:p>
          <a:endParaRPr lang="ru-RU"/>
        </a:p>
      </dgm:t>
    </dgm:pt>
    <dgm:pt modelId="{39B0DA02-E23B-47CB-8ED2-F4666DB46304}">
      <dgm:prSet phldrT="[Текст]"/>
      <dgm:spPr/>
      <dgm:t>
        <a:bodyPr/>
        <a:lstStyle/>
        <a:p>
          <a:r>
            <a:rPr lang="en-US" dirty="0" smtClean="0"/>
            <a:t>H2S - </a:t>
          </a:r>
          <a:r>
            <a:rPr lang="ru-RU" dirty="0" smtClean="0"/>
            <a:t>сероводородная</a:t>
          </a:r>
          <a:endParaRPr lang="ru-RU" dirty="0"/>
        </a:p>
      </dgm:t>
    </dgm:pt>
    <dgm:pt modelId="{6EF52CD2-269A-4E51-A40A-A527663CB3E5}" type="parTrans" cxnId="{26CDB743-80F6-49D0-AA21-64441FC1BB5A}">
      <dgm:prSet/>
      <dgm:spPr/>
      <dgm:t>
        <a:bodyPr/>
        <a:lstStyle/>
        <a:p>
          <a:endParaRPr lang="ru-RU"/>
        </a:p>
      </dgm:t>
    </dgm:pt>
    <dgm:pt modelId="{7EE399C6-0E64-4B61-BF02-F4BC450E0FEF}" type="sibTrans" cxnId="{26CDB743-80F6-49D0-AA21-64441FC1BB5A}">
      <dgm:prSet/>
      <dgm:spPr/>
      <dgm:t>
        <a:bodyPr/>
        <a:lstStyle/>
        <a:p>
          <a:endParaRPr lang="ru-RU"/>
        </a:p>
      </dgm:t>
    </dgm:pt>
    <dgm:pt modelId="{9BA687BF-8926-4961-ADBF-3BCF91EDF83E}">
      <dgm:prSet phldrT="[Текст]"/>
      <dgm:spPr/>
      <dgm:t>
        <a:bodyPr/>
        <a:lstStyle/>
        <a:p>
          <a:r>
            <a:rPr lang="en-US" dirty="0" smtClean="0"/>
            <a:t>HNO3 - </a:t>
          </a:r>
          <a:r>
            <a:rPr lang="ru-RU" dirty="0" smtClean="0"/>
            <a:t>азотная</a:t>
          </a:r>
          <a:endParaRPr lang="ru-RU" dirty="0"/>
        </a:p>
      </dgm:t>
    </dgm:pt>
    <dgm:pt modelId="{DDDBCE44-233F-44BF-94C1-29880D97A438}" type="parTrans" cxnId="{FE7CFF37-772B-4E24-A4A0-339A7D2C6B0B}">
      <dgm:prSet/>
      <dgm:spPr/>
      <dgm:t>
        <a:bodyPr/>
        <a:lstStyle/>
        <a:p>
          <a:endParaRPr lang="ru-RU"/>
        </a:p>
      </dgm:t>
    </dgm:pt>
    <dgm:pt modelId="{37B6AD1E-889E-4B75-AD19-898C3A9424DB}" type="sibTrans" cxnId="{FE7CFF37-772B-4E24-A4A0-339A7D2C6B0B}">
      <dgm:prSet/>
      <dgm:spPr/>
      <dgm:t>
        <a:bodyPr/>
        <a:lstStyle/>
        <a:p>
          <a:endParaRPr lang="ru-RU"/>
        </a:p>
      </dgm:t>
    </dgm:pt>
    <dgm:pt modelId="{A9AF75E7-34C2-4783-97B7-FE11438D32FB}" type="pres">
      <dgm:prSet presAssocID="{5EEA0F3B-6F69-493A-B734-DDA7A29318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C80A72-8DB3-4C31-8089-0652B1203D66}" type="pres">
      <dgm:prSet presAssocID="{8FBD20DE-25CC-4B66-A269-761E183F9006}" presName="root" presStyleCnt="0"/>
      <dgm:spPr/>
    </dgm:pt>
    <dgm:pt modelId="{9CA7819B-EA67-4C94-889C-3281240953E7}" type="pres">
      <dgm:prSet presAssocID="{8FBD20DE-25CC-4B66-A269-761E183F9006}" presName="rootComposite" presStyleCnt="0"/>
      <dgm:spPr/>
    </dgm:pt>
    <dgm:pt modelId="{1B88FDBC-9734-42DA-9228-641C32173E25}" type="pres">
      <dgm:prSet presAssocID="{8FBD20DE-25CC-4B66-A269-761E183F9006}" presName="rootText" presStyleLbl="node1" presStyleIdx="0" presStyleCnt="2"/>
      <dgm:spPr/>
      <dgm:t>
        <a:bodyPr/>
        <a:lstStyle/>
        <a:p>
          <a:endParaRPr lang="ru-RU"/>
        </a:p>
      </dgm:t>
    </dgm:pt>
    <dgm:pt modelId="{293066C7-EAA6-4196-B3BA-EA9D866F2F7E}" type="pres">
      <dgm:prSet presAssocID="{8FBD20DE-25CC-4B66-A269-761E183F9006}" presName="rootConnector" presStyleLbl="node1" presStyleIdx="0" presStyleCnt="2"/>
      <dgm:spPr/>
      <dgm:t>
        <a:bodyPr/>
        <a:lstStyle/>
        <a:p>
          <a:endParaRPr lang="ru-RU"/>
        </a:p>
      </dgm:t>
    </dgm:pt>
    <dgm:pt modelId="{88306A52-EFA0-4446-BF55-8C4C0F205CDF}" type="pres">
      <dgm:prSet presAssocID="{8FBD20DE-25CC-4B66-A269-761E183F9006}" presName="childShape" presStyleCnt="0"/>
      <dgm:spPr/>
    </dgm:pt>
    <dgm:pt modelId="{E2398BFF-CC71-4379-979F-30D13E8A49B6}" type="pres">
      <dgm:prSet presAssocID="{0C4D44E7-AEA6-401E-B39E-DF2F59307E8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4D37ED36-AA72-4DEE-9615-B31AE6DFAF57}" type="pres">
      <dgm:prSet presAssocID="{53D2CB0D-0323-4C10-9F0D-E70C21DA526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BBD65-3FCA-4257-A807-A0EBFDBF8F46}" type="pres">
      <dgm:prSet presAssocID="{250BFB29-D28B-49F2-A026-040347ADCCF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7A99F48-8F2F-46F5-B4D9-8683D7FA3729}" type="pres">
      <dgm:prSet presAssocID="{1875B987-796B-4263-8F21-2B7CB83FEFFA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E87FA-2478-4A98-82E4-66687FA9BAAE}" type="pres">
      <dgm:prSet presAssocID="{6EF52CD2-269A-4E51-A40A-A527663CB3E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93D74D4-C8A3-408C-AC6F-52EE35E28FA8}" type="pres">
      <dgm:prSet presAssocID="{39B0DA02-E23B-47CB-8ED2-F4666DB46304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62E5A-2593-4E31-B420-981469B4D2A5}" type="pres">
      <dgm:prSet presAssocID="{5398F36E-03CA-41AE-98EC-08BB4C140AB8}" presName="root" presStyleCnt="0"/>
      <dgm:spPr/>
    </dgm:pt>
    <dgm:pt modelId="{2D3368BF-1E9C-4B15-B020-5701E5417319}" type="pres">
      <dgm:prSet presAssocID="{5398F36E-03CA-41AE-98EC-08BB4C140AB8}" presName="rootComposite" presStyleCnt="0"/>
      <dgm:spPr/>
    </dgm:pt>
    <dgm:pt modelId="{C05234DF-316D-46E6-8A64-5FA19761E41C}" type="pres">
      <dgm:prSet presAssocID="{5398F36E-03CA-41AE-98EC-08BB4C140AB8}" presName="rootText" presStyleLbl="node1" presStyleIdx="1" presStyleCnt="2"/>
      <dgm:spPr/>
      <dgm:t>
        <a:bodyPr/>
        <a:lstStyle/>
        <a:p>
          <a:endParaRPr lang="ru-RU"/>
        </a:p>
      </dgm:t>
    </dgm:pt>
    <dgm:pt modelId="{94CCE238-C124-4151-9441-CBC33EAA3B8A}" type="pres">
      <dgm:prSet presAssocID="{5398F36E-03CA-41AE-98EC-08BB4C140AB8}" presName="rootConnector" presStyleLbl="node1" presStyleIdx="1" presStyleCnt="2"/>
      <dgm:spPr/>
      <dgm:t>
        <a:bodyPr/>
        <a:lstStyle/>
        <a:p>
          <a:endParaRPr lang="ru-RU"/>
        </a:p>
      </dgm:t>
    </dgm:pt>
    <dgm:pt modelId="{D742EFC4-A19E-48A8-B4CB-D5F0938CA9BE}" type="pres">
      <dgm:prSet presAssocID="{5398F36E-03CA-41AE-98EC-08BB4C140AB8}" presName="childShape" presStyleCnt="0"/>
      <dgm:spPr/>
    </dgm:pt>
    <dgm:pt modelId="{35A14A3D-F635-4DDE-9C6E-0A33AD9A2EFD}" type="pres">
      <dgm:prSet presAssocID="{8D10960D-F3CE-4654-8C8D-2403019D1BB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B9DB5FB-2F13-4FF1-BE13-2428B462D9D4}" type="pres">
      <dgm:prSet presAssocID="{1777E558-274C-48C3-82B9-24998D4604E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0E1F3-C7AD-4C89-B6BB-4BCA2E33852D}" type="pres">
      <dgm:prSet presAssocID="{F5847576-19DB-440E-9187-1A8F765BB1C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0E5901-9D82-42E4-9D50-D92A85C4001F}" type="pres">
      <dgm:prSet presAssocID="{D52EF040-EA9C-44C1-8972-43858F9A260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3ED64-CA9C-4BA7-8F4C-BEF34C64785E}" type="pres">
      <dgm:prSet presAssocID="{DDDBCE44-233F-44BF-94C1-29880D97A43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BAC5921-EB6C-4A89-B2A9-E0D21A5BF143}" type="pres">
      <dgm:prSet presAssocID="{9BA687BF-8926-4961-ADBF-3BCF91EDF83E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EA760-B5F7-4881-BAFF-32EC2255D824}" srcId="{5398F36E-03CA-41AE-98EC-08BB4C140AB8}" destId="{1777E558-274C-48C3-82B9-24998D4604EF}" srcOrd="0" destOrd="0" parTransId="{8D10960D-F3CE-4654-8C8D-2403019D1BB9}" sibTransId="{CAF59070-600D-424B-90EB-D9D8D6FDD2A2}"/>
    <dgm:cxn modelId="{ECA82C06-324C-4A71-BDEF-D98A8597E3B9}" type="presOf" srcId="{39B0DA02-E23B-47CB-8ED2-F4666DB46304}" destId="{E93D74D4-C8A3-408C-AC6F-52EE35E28FA8}" srcOrd="0" destOrd="0" presId="urn:microsoft.com/office/officeart/2005/8/layout/hierarchy3"/>
    <dgm:cxn modelId="{589B70EC-E17C-439E-9685-1E8CCFBBE56C}" type="presOf" srcId="{DDDBCE44-233F-44BF-94C1-29880D97A438}" destId="{3903ED64-CA9C-4BA7-8F4C-BEF34C64785E}" srcOrd="0" destOrd="0" presId="urn:microsoft.com/office/officeart/2005/8/layout/hierarchy3"/>
    <dgm:cxn modelId="{674A5D2D-03F7-426B-9421-8158F013FF3C}" srcId="{8FBD20DE-25CC-4B66-A269-761E183F9006}" destId="{1875B987-796B-4263-8F21-2B7CB83FEFFA}" srcOrd="1" destOrd="0" parTransId="{250BFB29-D28B-49F2-A026-040347ADCCF2}" sibTransId="{FCC39B88-FDD5-4C78-B45B-163BAE315D44}"/>
    <dgm:cxn modelId="{0891A6BA-E238-4F45-AF99-54722265BF2D}" type="presOf" srcId="{53D2CB0D-0323-4C10-9F0D-E70C21DA5268}" destId="{4D37ED36-AA72-4DEE-9615-B31AE6DFAF57}" srcOrd="0" destOrd="0" presId="urn:microsoft.com/office/officeart/2005/8/layout/hierarchy3"/>
    <dgm:cxn modelId="{D72195CC-839B-4739-A516-31E5CF084ABA}" type="presOf" srcId="{0C4D44E7-AEA6-401E-B39E-DF2F59307E8E}" destId="{E2398BFF-CC71-4379-979F-30D13E8A49B6}" srcOrd="0" destOrd="0" presId="urn:microsoft.com/office/officeart/2005/8/layout/hierarchy3"/>
    <dgm:cxn modelId="{9B69D037-7870-4EF1-AC3D-34CAC7C1565B}" srcId="{8FBD20DE-25CC-4B66-A269-761E183F9006}" destId="{53D2CB0D-0323-4C10-9F0D-E70C21DA5268}" srcOrd="0" destOrd="0" parTransId="{0C4D44E7-AEA6-401E-B39E-DF2F59307E8E}" sibTransId="{70AE9D02-CD8C-4FD9-8725-B61CBF6946AE}"/>
    <dgm:cxn modelId="{FE1D7F37-E25C-4CC9-891E-7441F0CF646A}" type="presOf" srcId="{1777E558-274C-48C3-82B9-24998D4604EF}" destId="{DB9DB5FB-2F13-4FF1-BE13-2428B462D9D4}" srcOrd="0" destOrd="0" presId="urn:microsoft.com/office/officeart/2005/8/layout/hierarchy3"/>
    <dgm:cxn modelId="{E5FDB3CF-2477-4CBB-AA9A-A788DBD60F47}" srcId="{5EEA0F3B-6F69-493A-B734-DDA7A29318AA}" destId="{5398F36E-03CA-41AE-98EC-08BB4C140AB8}" srcOrd="1" destOrd="0" parTransId="{C7152F13-D0B9-4741-8A63-4A7D48070B4C}" sibTransId="{99B2B892-D34A-43CF-9986-2F263C0E319A}"/>
    <dgm:cxn modelId="{0495E246-8844-4F9A-8751-B0A8900BDB13}" type="presOf" srcId="{9BA687BF-8926-4961-ADBF-3BCF91EDF83E}" destId="{FBAC5921-EB6C-4A89-B2A9-E0D21A5BF143}" srcOrd="0" destOrd="0" presId="urn:microsoft.com/office/officeart/2005/8/layout/hierarchy3"/>
    <dgm:cxn modelId="{BB5C9931-BEE5-435D-A7CB-2E7D67BBE1CE}" type="presOf" srcId="{5398F36E-03CA-41AE-98EC-08BB4C140AB8}" destId="{C05234DF-316D-46E6-8A64-5FA19761E41C}" srcOrd="0" destOrd="0" presId="urn:microsoft.com/office/officeart/2005/8/layout/hierarchy3"/>
    <dgm:cxn modelId="{8F4E93E7-931E-4D23-B10A-B1D47C6E719A}" type="presOf" srcId="{8FBD20DE-25CC-4B66-A269-761E183F9006}" destId="{293066C7-EAA6-4196-B3BA-EA9D866F2F7E}" srcOrd="1" destOrd="0" presId="urn:microsoft.com/office/officeart/2005/8/layout/hierarchy3"/>
    <dgm:cxn modelId="{5B3E02CF-5257-4BBC-9E6D-1E81F10E5802}" type="presOf" srcId="{1875B987-796B-4263-8F21-2B7CB83FEFFA}" destId="{B7A99F48-8F2F-46F5-B4D9-8683D7FA3729}" srcOrd="0" destOrd="0" presId="urn:microsoft.com/office/officeart/2005/8/layout/hierarchy3"/>
    <dgm:cxn modelId="{26CDB743-80F6-49D0-AA21-64441FC1BB5A}" srcId="{8FBD20DE-25CC-4B66-A269-761E183F9006}" destId="{39B0DA02-E23B-47CB-8ED2-F4666DB46304}" srcOrd="2" destOrd="0" parTransId="{6EF52CD2-269A-4E51-A40A-A527663CB3E5}" sibTransId="{7EE399C6-0E64-4B61-BF02-F4BC450E0FEF}"/>
    <dgm:cxn modelId="{6248D2B9-DEA7-4943-B0B8-FB2E07801D5E}" srcId="{5EEA0F3B-6F69-493A-B734-DDA7A29318AA}" destId="{8FBD20DE-25CC-4B66-A269-761E183F9006}" srcOrd="0" destOrd="0" parTransId="{891EB398-CC1D-4F37-9A39-C14D1E6F0A05}" sibTransId="{09C7ECE2-E5F0-4F94-92BE-7D157177FECC}"/>
    <dgm:cxn modelId="{BE994548-F13A-44D3-9D1D-469A0E4B3E80}" type="presOf" srcId="{8D10960D-F3CE-4654-8C8D-2403019D1BB9}" destId="{35A14A3D-F635-4DDE-9C6E-0A33AD9A2EFD}" srcOrd="0" destOrd="0" presId="urn:microsoft.com/office/officeart/2005/8/layout/hierarchy3"/>
    <dgm:cxn modelId="{1653F05B-2519-4271-88D0-C65933AB81EA}" type="presOf" srcId="{250BFB29-D28B-49F2-A026-040347ADCCF2}" destId="{73FBBD65-3FCA-4257-A807-A0EBFDBF8F46}" srcOrd="0" destOrd="0" presId="urn:microsoft.com/office/officeart/2005/8/layout/hierarchy3"/>
    <dgm:cxn modelId="{8FC0CBC7-C1A3-4AF2-98C1-57C6B3C655F1}" type="presOf" srcId="{6EF52CD2-269A-4E51-A40A-A527663CB3E5}" destId="{F1BE87FA-2478-4A98-82E4-66687FA9BAAE}" srcOrd="0" destOrd="0" presId="urn:microsoft.com/office/officeart/2005/8/layout/hierarchy3"/>
    <dgm:cxn modelId="{FE7CFF37-772B-4E24-A4A0-339A7D2C6B0B}" srcId="{5398F36E-03CA-41AE-98EC-08BB4C140AB8}" destId="{9BA687BF-8926-4961-ADBF-3BCF91EDF83E}" srcOrd="2" destOrd="0" parTransId="{DDDBCE44-233F-44BF-94C1-29880D97A438}" sibTransId="{37B6AD1E-889E-4B75-AD19-898C3A9424DB}"/>
    <dgm:cxn modelId="{9FDCB561-0040-4E2E-A580-213F1BD9DA2D}" type="presOf" srcId="{D52EF040-EA9C-44C1-8972-43858F9A260C}" destId="{510E5901-9D82-42E4-9D50-D92A85C4001F}" srcOrd="0" destOrd="0" presId="urn:microsoft.com/office/officeart/2005/8/layout/hierarchy3"/>
    <dgm:cxn modelId="{17FF7268-961F-408D-B35E-080D92273E5D}" type="presOf" srcId="{8FBD20DE-25CC-4B66-A269-761E183F9006}" destId="{1B88FDBC-9734-42DA-9228-641C32173E25}" srcOrd="0" destOrd="0" presId="urn:microsoft.com/office/officeart/2005/8/layout/hierarchy3"/>
    <dgm:cxn modelId="{F90C027D-0B9A-44D1-AF65-7EE604D1F09B}" type="presOf" srcId="{5398F36E-03CA-41AE-98EC-08BB4C140AB8}" destId="{94CCE238-C124-4151-9441-CBC33EAA3B8A}" srcOrd="1" destOrd="0" presId="urn:microsoft.com/office/officeart/2005/8/layout/hierarchy3"/>
    <dgm:cxn modelId="{6A574393-9F9A-4F64-B376-D1F230DB9835}" type="presOf" srcId="{F5847576-19DB-440E-9187-1A8F765BB1CF}" destId="{10C0E1F3-C7AD-4C89-B6BB-4BCA2E33852D}" srcOrd="0" destOrd="0" presId="urn:microsoft.com/office/officeart/2005/8/layout/hierarchy3"/>
    <dgm:cxn modelId="{47CE5590-5B44-4751-85D2-225316D15069}" type="presOf" srcId="{5EEA0F3B-6F69-493A-B734-DDA7A29318AA}" destId="{A9AF75E7-34C2-4783-97B7-FE11438D32FB}" srcOrd="0" destOrd="0" presId="urn:microsoft.com/office/officeart/2005/8/layout/hierarchy3"/>
    <dgm:cxn modelId="{32087C3E-B029-4A51-845E-2F4DD3156C5B}" srcId="{5398F36E-03CA-41AE-98EC-08BB4C140AB8}" destId="{D52EF040-EA9C-44C1-8972-43858F9A260C}" srcOrd="1" destOrd="0" parTransId="{F5847576-19DB-440E-9187-1A8F765BB1CF}" sibTransId="{B64CE5F3-E55B-4545-8EA3-3E2CF9920E3F}"/>
    <dgm:cxn modelId="{FFE906E1-ECB9-490A-99CE-8B8A7612DBBD}" type="presParOf" srcId="{A9AF75E7-34C2-4783-97B7-FE11438D32FB}" destId="{2DC80A72-8DB3-4C31-8089-0652B1203D66}" srcOrd="0" destOrd="0" presId="urn:microsoft.com/office/officeart/2005/8/layout/hierarchy3"/>
    <dgm:cxn modelId="{38D60894-470D-49E7-96C8-7EB3E070EE10}" type="presParOf" srcId="{2DC80A72-8DB3-4C31-8089-0652B1203D66}" destId="{9CA7819B-EA67-4C94-889C-3281240953E7}" srcOrd="0" destOrd="0" presId="urn:microsoft.com/office/officeart/2005/8/layout/hierarchy3"/>
    <dgm:cxn modelId="{21CF315F-1257-4DEB-BDB9-4B76AF65AA54}" type="presParOf" srcId="{9CA7819B-EA67-4C94-889C-3281240953E7}" destId="{1B88FDBC-9734-42DA-9228-641C32173E25}" srcOrd="0" destOrd="0" presId="urn:microsoft.com/office/officeart/2005/8/layout/hierarchy3"/>
    <dgm:cxn modelId="{933E6D2F-1F66-471B-B230-1ABDC0A1CB04}" type="presParOf" srcId="{9CA7819B-EA67-4C94-889C-3281240953E7}" destId="{293066C7-EAA6-4196-B3BA-EA9D866F2F7E}" srcOrd="1" destOrd="0" presId="urn:microsoft.com/office/officeart/2005/8/layout/hierarchy3"/>
    <dgm:cxn modelId="{D4F6EB39-BDFC-4A7F-8CC3-7C8FAB051E6D}" type="presParOf" srcId="{2DC80A72-8DB3-4C31-8089-0652B1203D66}" destId="{88306A52-EFA0-4446-BF55-8C4C0F205CDF}" srcOrd="1" destOrd="0" presId="urn:microsoft.com/office/officeart/2005/8/layout/hierarchy3"/>
    <dgm:cxn modelId="{7E4497CE-3861-4EA8-8A07-FDAD3B36AE39}" type="presParOf" srcId="{88306A52-EFA0-4446-BF55-8C4C0F205CDF}" destId="{E2398BFF-CC71-4379-979F-30D13E8A49B6}" srcOrd="0" destOrd="0" presId="urn:microsoft.com/office/officeart/2005/8/layout/hierarchy3"/>
    <dgm:cxn modelId="{AECAA9D5-8795-4545-A7D1-820ED0A55417}" type="presParOf" srcId="{88306A52-EFA0-4446-BF55-8C4C0F205CDF}" destId="{4D37ED36-AA72-4DEE-9615-B31AE6DFAF57}" srcOrd="1" destOrd="0" presId="urn:microsoft.com/office/officeart/2005/8/layout/hierarchy3"/>
    <dgm:cxn modelId="{536119B2-6B76-4972-BC31-A81CE45E6A34}" type="presParOf" srcId="{88306A52-EFA0-4446-BF55-8C4C0F205CDF}" destId="{73FBBD65-3FCA-4257-A807-A0EBFDBF8F46}" srcOrd="2" destOrd="0" presId="urn:microsoft.com/office/officeart/2005/8/layout/hierarchy3"/>
    <dgm:cxn modelId="{A18BA70C-CC07-4942-A01C-5061D0332443}" type="presParOf" srcId="{88306A52-EFA0-4446-BF55-8C4C0F205CDF}" destId="{B7A99F48-8F2F-46F5-B4D9-8683D7FA3729}" srcOrd="3" destOrd="0" presId="urn:microsoft.com/office/officeart/2005/8/layout/hierarchy3"/>
    <dgm:cxn modelId="{AFC8B267-7409-444A-9E75-DDA68E3AC528}" type="presParOf" srcId="{88306A52-EFA0-4446-BF55-8C4C0F205CDF}" destId="{F1BE87FA-2478-4A98-82E4-66687FA9BAAE}" srcOrd="4" destOrd="0" presId="urn:microsoft.com/office/officeart/2005/8/layout/hierarchy3"/>
    <dgm:cxn modelId="{20359D33-60D5-4F70-8961-76A1F90DF3DF}" type="presParOf" srcId="{88306A52-EFA0-4446-BF55-8C4C0F205CDF}" destId="{E93D74D4-C8A3-408C-AC6F-52EE35E28FA8}" srcOrd="5" destOrd="0" presId="urn:microsoft.com/office/officeart/2005/8/layout/hierarchy3"/>
    <dgm:cxn modelId="{1C8A7063-740B-4218-8B4C-5DDAB47498BF}" type="presParOf" srcId="{A9AF75E7-34C2-4783-97B7-FE11438D32FB}" destId="{83362E5A-2593-4E31-B420-981469B4D2A5}" srcOrd="1" destOrd="0" presId="urn:microsoft.com/office/officeart/2005/8/layout/hierarchy3"/>
    <dgm:cxn modelId="{E12EEF4E-607F-4A70-B447-0FBA6B43ABC9}" type="presParOf" srcId="{83362E5A-2593-4E31-B420-981469B4D2A5}" destId="{2D3368BF-1E9C-4B15-B020-5701E5417319}" srcOrd="0" destOrd="0" presId="urn:microsoft.com/office/officeart/2005/8/layout/hierarchy3"/>
    <dgm:cxn modelId="{12AA2B10-110D-4274-8132-4D94D1FBAD69}" type="presParOf" srcId="{2D3368BF-1E9C-4B15-B020-5701E5417319}" destId="{C05234DF-316D-46E6-8A64-5FA19761E41C}" srcOrd="0" destOrd="0" presId="urn:microsoft.com/office/officeart/2005/8/layout/hierarchy3"/>
    <dgm:cxn modelId="{A4995EB3-79C0-43AF-BFDC-C5FFB2F5C5B7}" type="presParOf" srcId="{2D3368BF-1E9C-4B15-B020-5701E5417319}" destId="{94CCE238-C124-4151-9441-CBC33EAA3B8A}" srcOrd="1" destOrd="0" presId="urn:microsoft.com/office/officeart/2005/8/layout/hierarchy3"/>
    <dgm:cxn modelId="{05166280-DC78-4F12-9210-008BDDD7528A}" type="presParOf" srcId="{83362E5A-2593-4E31-B420-981469B4D2A5}" destId="{D742EFC4-A19E-48A8-B4CB-D5F0938CA9BE}" srcOrd="1" destOrd="0" presId="urn:microsoft.com/office/officeart/2005/8/layout/hierarchy3"/>
    <dgm:cxn modelId="{29D8C680-EE6C-4219-B831-7079CF0BEA04}" type="presParOf" srcId="{D742EFC4-A19E-48A8-B4CB-D5F0938CA9BE}" destId="{35A14A3D-F635-4DDE-9C6E-0A33AD9A2EFD}" srcOrd="0" destOrd="0" presId="urn:microsoft.com/office/officeart/2005/8/layout/hierarchy3"/>
    <dgm:cxn modelId="{A8F83AB9-A4D2-4D0E-B247-E9A97E1D3025}" type="presParOf" srcId="{D742EFC4-A19E-48A8-B4CB-D5F0938CA9BE}" destId="{DB9DB5FB-2F13-4FF1-BE13-2428B462D9D4}" srcOrd="1" destOrd="0" presId="urn:microsoft.com/office/officeart/2005/8/layout/hierarchy3"/>
    <dgm:cxn modelId="{D4275AA8-9186-4B05-A4A8-2FB71B18154E}" type="presParOf" srcId="{D742EFC4-A19E-48A8-B4CB-D5F0938CA9BE}" destId="{10C0E1F3-C7AD-4C89-B6BB-4BCA2E33852D}" srcOrd="2" destOrd="0" presId="urn:microsoft.com/office/officeart/2005/8/layout/hierarchy3"/>
    <dgm:cxn modelId="{40284412-BF53-4F4B-BAED-27F9835F0304}" type="presParOf" srcId="{D742EFC4-A19E-48A8-B4CB-D5F0938CA9BE}" destId="{510E5901-9D82-42E4-9D50-D92A85C4001F}" srcOrd="3" destOrd="0" presId="urn:microsoft.com/office/officeart/2005/8/layout/hierarchy3"/>
    <dgm:cxn modelId="{D18F364F-E575-4152-937B-CAA8C9AC3843}" type="presParOf" srcId="{D742EFC4-A19E-48A8-B4CB-D5F0938CA9BE}" destId="{3903ED64-CA9C-4BA7-8F4C-BEF34C64785E}" srcOrd="4" destOrd="0" presId="urn:microsoft.com/office/officeart/2005/8/layout/hierarchy3"/>
    <dgm:cxn modelId="{536ABC2F-6508-48FD-BC66-23CAAFFB5F21}" type="presParOf" srcId="{D742EFC4-A19E-48A8-B4CB-D5F0938CA9BE}" destId="{FBAC5921-EB6C-4A89-B2A9-E0D21A5BF143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4F4A9-5EBD-4F68-9175-24B43BF54868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94911-887A-49BC-A5FB-F831B57B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94911-887A-49BC-A5FB-F831B57BA8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31AC4-273A-4858-9145-5D53D9F4EA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929718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Урок обобщения и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систематизации знаний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по теме: «Важнейшие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классы неорганических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соединений.»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«Мощь и сила науки во множестве фактов, цель – в обобщении этого множества»</a:t>
            </a:r>
            <a:b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Д.И. Менделеев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16736"/>
            <a:ext cx="8088470" cy="1362456"/>
          </a:xfrm>
        </p:spPr>
        <p:txBody>
          <a:bodyPr/>
          <a:lstStyle/>
          <a:p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Задания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704664"/>
            <a:ext cx="8088470" cy="15097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№1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Восстановите запись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 С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aO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+ ?  →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OH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)2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 ?  +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→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NaOH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4500570"/>
            <a:ext cx="721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Задание №2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Выберите из данного перечня основания: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CaO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OH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)2,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2,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HCl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HNO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3,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NaCl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KOH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Ba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OH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)2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Ответы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104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Задание №1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а) С</a:t>
            </a:r>
            <a:r>
              <a:rPr lang="en-US" sz="2400" dirty="0" err="1" smtClean="0">
                <a:solidFill>
                  <a:srgbClr val="002060"/>
                </a:solidFill>
              </a:rPr>
              <a:t>aO</a:t>
            </a:r>
            <a:r>
              <a:rPr lang="ru-RU" sz="2400" dirty="0" smtClean="0">
                <a:solidFill>
                  <a:srgbClr val="002060"/>
                </a:solidFill>
              </a:rPr>
              <a:t> + </a:t>
            </a:r>
            <a:r>
              <a:rPr lang="en-US" sz="2400" dirty="0" smtClean="0">
                <a:solidFill>
                  <a:srgbClr val="002060"/>
                </a:solidFill>
              </a:rPr>
              <a:t>H2O</a:t>
            </a:r>
            <a:r>
              <a:rPr lang="ru-RU" sz="2400" dirty="0" smtClean="0">
                <a:solidFill>
                  <a:srgbClr val="002060"/>
                </a:solidFill>
              </a:rPr>
              <a:t>  → </a:t>
            </a:r>
            <a:r>
              <a:rPr lang="en-US" sz="2400" dirty="0" smtClean="0">
                <a:solidFill>
                  <a:srgbClr val="002060"/>
                </a:solidFill>
              </a:rPr>
              <a:t>Ca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OH</a:t>
            </a:r>
            <a:r>
              <a:rPr lang="ru-RU" sz="2400" dirty="0" smtClean="0">
                <a:solidFill>
                  <a:srgbClr val="002060"/>
                </a:solidFill>
              </a:rPr>
              <a:t>)2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б) </a:t>
            </a:r>
            <a:r>
              <a:rPr lang="en-US" sz="2400" dirty="0" smtClean="0">
                <a:solidFill>
                  <a:srgbClr val="002060"/>
                </a:solidFill>
              </a:rPr>
              <a:t>Na2O</a:t>
            </a:r>
            <a:r>
              <a:rPr lang="ru-RU" sz="2400" dirty="0" smtClean="0">
                <a:solidFill>
                  <a:srgbClr val="002060"/>
                </a:solidFill>
              </a:rPr>
              <a:t>  +  </a:t>
            </a:r>
            <a:r>
              <a:rPr lang="en-US" sz="2400" dirty="0" smtClean="0">
                <a:solidFill>
                  <a:srgbClr val="002060"/>
                </a:solidFill>
              </a:rPr>
              <a:t>H</a:t>
            </a:r>
            <a:r>
              <a:rPr lang="ru-RU" sz="24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O </a:t>
            </a:r>
            <a:r>
              <a:rPr lang="ru-RU" sz="2400" dirty="0" smtClean="0">
                <a:solidFill>
                  <a:srgbClr val="002060"/>
                </a:solidFill>
              </a:rPr>
              <a:t> →2 </a:t>
            </a:r>
            <a:r>
              <a:rPr lang="en-US" sz="2400" dirty="0" err="1" smtClean="0">
                <a:solidFill>
                  <a:srgbClr val="002060"/>
                </a:solidFill>
              </a:rPr>
              <a:t>NaOH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Задание №2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Ca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OH</a:t>
            </a:r>
            <a:r>
              <a:rPr lang="ru-RU" sz="2400" dirty="0" smtClean="0">
                <a:solidFill>
                  <a:srgbClr val="002060"/>
                </a:solidFill>
              </a:rPr>
              <a:t>)2</a:t>
            </a:r>
            <a:r>
              <a:rPr lang="en-US" sz="2400" dirty="0" smtClean="0">
                <a:solidFill>
                  <a:srgbClr val="002060"/>
                </a:solidFill>
              </a:rPr>
              <a:t>, KOH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Ba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OH</a:t>
            </a:r>
            <a:r>
              <a:rPr lang="ru-RU" sz="2400" dirty="0" smtClean="0">
                <a:solidFill>
                  <a:srgbClr val="002060"/>
                </a:solidFill>
              </a:rPr>
              <a:t>)2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Блок модуль №3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4040188" cy="1500198"/>
          </a:xfrm>
        </p:spPr>
        <p:txBody>
          <a:bodyPr/>
          <a:lstStyle/>
          <a:p>
            <a:r>
              <a:rPr lang="ru-RU" sz="2600" dirty="0" smtClean="0">
                <a:solidFill>
                  <a:schemeClr val="tx1"/>
                </a:solidFill>
              </a:rPr>
              <a:t>Кислоты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ru-RU" sz="2600" b="0" dirty="0" smtClean="0">
                <a:solidFill>
                  <a:schemeClr val="tx1">
                    <a:lumMod val="95000"/>
                  </a:schemeClr>
                </a:solidFill>
              </a:rPr>
              <a:t>сложные вещества, в состав которых обычно входят атомы водорода</a:t>
            </a:r>
            <a:endParaRPr lang="ru-RU" sz="2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286256"/>
            <a:ext cx="4041775" cy="2074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Они имеют кислый вкус, в них цвет изменяет лакмус. А если активный металл попадет, получим мы соль и еще водород</a:t>
            </a:r>
            <a:endParaRPr lang="ru-RU" sz="2600" dirty="0"/>
          </a:p>
        </p:txBody>
      </p:sp>
      <p:pic>
        <p:nvPicPr>
          <p:cNvPr id="2052" name="Picture 4" descr="C:\Users\user\Desktop\image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357586" cy="2357454"/>
          </a:xfrm>
          <a:prstGeom prst="rect">
            <a:avLst/>
          </a:prstGeom>
          <a:noFill/>
        </p:spPr>
      </p:pic>
      <p:pic>
        <p:nvPicPr>
          <p:cNvPr id="2053" name="Picture 5" descr="C:\Users\user\Desktop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42902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</a:rPr>
              <a:t>Классификация кислот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4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472" y="1714488"/>
            <a:ext cx="8399493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№1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Выберите из данных веществ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а) кислородосодержащие (двухосновные)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б) </a:t>
            </a:r>
            <a:r>
              <a:rPr lang="ru-RU" sz="2400" dirty="0" err="1" smtClean="0">
                <a:solidFill>
                  <a:schemeClr val="bg1"/>
                </a:solidFill>
              </a:rPr>
              <a:t>бескислородные</a:t>
            </a:r>
            <a:r>
              <a:rPr lang="ru-RU" sz="2400" dirty="0" smtClean="0">
                <a:solidFill>
                  <a:schemeClr val="bg1"/>
                </a:solidFill>
              </a:rPr>
              <a:t> кислоты (одноосновные)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HCl, SO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NaOH</a:t>
            </a:r>
            <a:r>
              <a:rPr lang="en-US" sz="2400" dirty="0" smtClean="0">
                <a:solidFill>
                  <a:schemeClr val="bg1"/>
                </a:solidFill>
              </a:rPr>
              <a:t>, Ca(OH)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n-US" sz="2400" baseline="-25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, H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PO</a:t>
            </a:r>
            <a:r>
              <a:rPr lang="en-US" sz="2400" baseline="-250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n-US" sz="2400" baseline="-25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HBr</a:t>
            </a:r>
            <a:r>
              <a:rPr lang="en-US" sz="2400" dirty="0" smtClean="0">
                <a:solidFill>
                  <a:schemeClr val="bg1"/>
                </a:solidFill>
              </a:rPr>
              <a:t>, HJ, 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CO</a:t>
            </a:r>
            <a:r>
              <a:rPr lang="en-US" sz="2400" baseline="-25000" dirty="0" smtClean="0">
                <a:solidFill>
                  <a:schemeClr val="bg1"/>
                </a:solidFill>
              </a:rPr>
              <a:t>3  </a:t>
            </a:r>
            <a:r>
              <a:rPr lang="en-US" sz="2400" dirty="0" smtClean="0">
                <a:solidFill>
                  <a:schemeClr val="bg1"/>
                </a:solidFill>
              </a:rPr>
              <a:t>,P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5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Задание №2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Составьте уравнения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1) ? +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HCl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→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ZnCl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 +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2)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CaO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+ ? → CaSO</a:t>
            </a:r>
            <a:r>
              <a:rPr kumimoji="0" lang="en-US" sz="24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 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kumimoji="0" lang="en-US" sz="24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0005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а) </a:t>
            </a:r>
            <a:r>
              <a:rPr lang="en-US" dirty="0" smtClean="0">
                <a:solidFill>
                  <a:schemeClr val="bg1"/>
                </a:solidFill>
              </a:rPr>
              <a:t>H2SO3, H2CO3, H2SO4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б) </a:t>
            </a:r>
            <a:r>
              <a:rPr lang="en-US" dirty="0" smtClean="0">
                <a:solidFill>
                  <a:schemeClr val="bg1"/>
                </a:solidFill>
              </a:rPr>
              <a:t>HCL, HJ, </a:t>
            </a:r>
            <a:r>
              <a:rPr lang="en-US" dirty="0" err="1" smtClean="0">
                <a:solidFill>
                  <a:schemeClr val="bg1"/>
                </a:solidFill>
              </a:rPr>
              <a:t>HBr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Задание №2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en-US" dirty="0" smtClean="0">
                <a:solidFill>
                  <a:schemeClr val="bg1"/>
                </a:solidFill>
              </a:rPr>
              <a:t> Zn</a:t>
            </a:r>
            <a:r>
              <a:rPr lang="ru-RU" dirty="0" smtClean="0">
                <a:solidFill>
                  <a:schemeClr val="bg1"/>
                </a:solidFill>
              </a:rPr>
              <a:t> + 2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en-US" dirty="0" err="1" smtClean="0">
                <a:solidFill>
                  <a:schemeClr val="bg1"/>
                </a:solidFill>
              </a:rPr>
              <a:t>ZnCl</a:t>
            </a:r>
            <a:r>
              <a:rPr lang="ru-RU" dirty="0" smtClean="0">
                <a:solidFill>
                  <a:schemeClr val="bg1"/>
                </a:solidFill>
              </a:rPr>
              <a:t>2 + 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2) </a:t>
            </a:r>
            <a:r>
              <a:rPr lang="en-US" dirty="0" err="1" smtClean="0">
                <a:solidFill>
                  <a:schemeClr val="bg1"/>
                </a:solidFill>
              </a:rPr>
              <a:t>CaO</a:t>
            </a:r>
            <a:r>
              <a:rPr lang="en-US" dirty="0" smtClean="0">
                <a:solidFill>
                  <a:schemeClr val="bg1"/>
                </a:solidFill>
              </a:rPr>
              <a:t> + H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SO4 → CaSO</a:t>
            </a:r>
            <a:r>
              <a:rPr lang="en-US" baseline="-25000" dirty="0" smtClean="0">
                <a:solidFill>
                  <a:schemeClr val="bg1"/>
                </a:solidFill>
              </a:rPr>
              <a:t>4  </a:t>
            </a:r>
            <a:r>
              <a:rPr lang="en-US" dirty="0" smtClean="0">
                <a:solidFill>
                  <a:schemeClr val="bg1"/>
                </a:solidFill>
              </a:rPr>
              <a:t>+ H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en-US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2212848" cy="12858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Блок модуль №4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dirty="0" smtClean="0">
                <a:solidFill>
                  <a:srgbClr val="002060"/>
                </a:solidFill>
              </a:rPr>
              <a:t>Соли – </a:t>
            </a:r>
            <a:r>
              <a:rPr lang="ru-RU" b="0" dirty="0" smtClean="0">
                <a:solidFill>
                  <a:schemeClr val="tx1"/>
                </a:solidFill>
              </a:rPr>
              <a:t>это сложные вещества, образованные атомами металлов и кислотными остатками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4286256"/>
            <a:ext cx="2209800" cy="1714512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Хлориды и нитраты, сульфаты, карбонаты я без труда и боли объединю в класс соли</a:t>
            </a:r>
            <a:endParaRPr lang="ru-RU" sz="2000" dirty="0"/>
          </a:p>
        </p:txBody>
      </p:sp>
      <p:pic>
        <p:nvPicPr>
          <p:cNvPr id="9" name="Рисунок 8" descr="Samaya-luchshaya-so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22" b="322"/>
          <a:stretch>
            <a:fillRect/>
          </a:stretch>
        </p:blipFill>
        <p:spPr>
          <a:xfrm rot="420000">
            <a:off x="3377901" y="948604"/>
            <a:ext cx="5271870" cy="41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2144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92922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№1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Дать названия: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NaCl</a:t>
            </a:r>
            <a:r>
              <a:rPr lang="en-US" sz="2400" dirty="0" smtClean="0">
                <a:solidFill>
                  <a:schemeClr val="bg1"/>
                </a:solidFill>
              </a:rPr>
              <a:t>, K2SO4, Al(NO3)3, MgCl2, FeCl3, CaCO3,   Na3PO4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Задание №2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Составить формулы солей и вписать соли в пустые клеточки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714884"/>
          <a:ext cx="2714646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4882"/>
                <a:gridCol w="904882"/>
                <a:gridCol w="90488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Mg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en-US" dirty="0" smtClean="0"/>
                        <a:t>HCl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Zn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4714884"/>
          <a:ext cx="2643204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1068"/>
                <a:gridCol w="881068"/>
                <a:gridCol w="881068"/>
              </a:tblGrid>
              <a:tr h="347027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</a:tr>
              <a:tr h="347027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H2SO4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</a:tr>
              <a:tr h="347027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714620"/>
            <a:ext cx="7772400" cy="15097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Хлорид натрия, сульфат калия, </a:t>
            </a:r>
            <a:r>
              <a:rPr lang="ru-RU" dirty="0" err="1" smtClean="0">
                <a:solidFill>
                  <a:schemeClr val="bg1"/>
                </a:solidFill>
              </a:rPr>
              <a:t>натрат</a:t>
            </a:r>
            <a:r>
              <a:rPr lang="ru-RU" dirty="0" smtClean="0">
                <a:solidFill>
                  <a:schemeClr val="bg1"/>
                </a:solidFill>
              </a:rPr>
              <a:t> алюминия, хлорид магния, хлорид железа, карбонат кальция, фосфат натрия.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Задание №2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4572008"/>
          <a:ext cx="2714646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4882"/>
                <a:gridCol w="904882"/>
                <a:gridCol w="90488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CaCl2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MgCl2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Mg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en-US" dirty="0" smtClean="0"/>
                        <a:t>HCl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AlCl3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Zn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ZnCl2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38" y="4500570"/>
          <a:ext cx="2643204" cy="1214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1068"/>
                <a:gridCol w="881068"/>
                <a:gridCol w="881068"/>
              </a:tblGrid>
              <a:tr h="404815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Na2SO4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BaSO4</a:t>
                      </a:r>
                      <a:endParaRPr lang="ru-RU" sz="1400" dirty="0"/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H2SO4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FeSO4</a:t>
                      </a:r>
                      <a:endParaRPr lang="ru-RU" dirty="0"/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SO4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72400" cy="1000132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Блок модуль №5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29124" y="2643182"/>
            <a:ext cx="4429156" cy="7143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Практический</a:t>
            </a:r>
          </a:p>
          <a:p>
            <a:pPr algn="ctr"/>
            <a:endParaRPr lang="ru-RU" sz="4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bv633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3643338" cy="3889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 урока: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52"/>
            <a:ext cx="4041775" cy="350046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ВОС</a:t>
            </a:r>
            <a:r>
              <a:rPr lang="ru-RU" sz="2800" dirty="0" err="1" smtClean="0">
                <a:solidFill>
                  <a:srgbClr val="FFFF00"/>
                </a:solidFill>
              </a:rPr>
              <a:t>питывающая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smtClean="0"/>
              <a:t>Формирование интереса к умению, создание положительной атмосферы, воспитание взаимного уважения между учащимися, для раскрытия их способностей.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71678"/>
            <a:ext cx="4040188" cy="428864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000" b="1" dirty="0" smtClean="0">
                <a:solidFill>
                  <a:srgbClr val="FFFF00"/>
                </a:solidFill>
              </a:rPr>
              <a:t>Обучающая. </a:t>
            </a:r>
            <a:r>
              <a:rPr lang="ru-RU" sz="4000" b="1" dirty="0" smtClean="0"/>
              <a:t>Повторение, углубление и обобщение сведений об основных классах соединений: классификация, свойства, генетическая связь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Развивающая. </a:t>
            </a:r>
            <a:r>
              <a:rPr lang="ru-RU" sz="4000" b="1" dirty="0" smtClean="0"/>
              <a:t>Развитие химического мышления, умения ставить и разрешать проблемы, обобщать и систематизировать информацию</a:t>
            </a:r>
          </a:p>
          <a:p>
            <a:endParaRPr lang="ru-RU" dirty="0"/>
          </a:p>
        </p:txBody>
      </p:sp>
      <p:pic>
        <p:nvPicPr>
          <p:cNvPr id="1028" name="Picture 4" descr="C:\Users\user\Desktop\0_6494e_27266529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357562"/>
            <a:ext cx="4041775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Свойства кислот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514350" indent="-51435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1) </a:t>
            </a:r>
            <a:r>
              <a:rPr lang="en-US" b="1" dirty="0" err="1" smtClean="0">
                <a:solidFill>
                  <a:schemeClr val="bg1"/>
                </a:solidFill>
              </a:rPr>
              <a:t>HCl</a:t>
            </a:r>
            <a:r>
              <a:rPr lang="en-US" b="1" dirty="0" smtClean="0">
                <a:solidFill>
                  <a:schemeClr val="bg1"/>
                </a:solidFill>
              </a:rPr>
              <a:t> + </a:t>
            </a:r>
            <a:r>
              <a:rPr lang="en-US" b="1" dirty="0" err="1" smtClean="0">
                <a:solidFill>
                  <a:schemeClr val="bg1"/>
                </a:solidFill>
              </a:rPr>
              <a:t>NaOH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→</a:t>
            </a:r>
            <a:r>
              <a:rPr lang="en-US" b="1" dirty="0" smtClean="0">
                <a:solidFill>
                  <a:schemeClr val="bg1"/>
                </a:solidFill>
              </a:rPr>
              <a:t> H2O+ </a:t>
            </a:r>
            <a:r>
              <a:rPr lang="en-US" b="1" dirty="0" err="1" smtClean="0">
                <a:solidFill>
                  <a:schemeClr val="bg1"/>
                </a:solidFill>
              </a:rPr>
              <a:t>NaCl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Cu(OH)2 + 2HCl </a:t>
            </a:r>
            <a:r>
              <a:rPr lang="ru-RU" b="1" dirty="0" smtClean="0">
                <a:solidFill>
                  <a:schemeClr val="bg1"/>
                </a:solidFill>
              </a:rPr>
              <a:t>→</a:t>
            </a:r>
            <a:r>
              <a:rPr lang="en-US" b="1" dirty="0" smtClean="0">
                <a:solidFill>
                  <a:schemeClr val="bg1"/>
                </a:solidFill>
              </a:rPr>
              <a:t> CuCl2 + 2H2O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2) </a:t>
            </a:r>
            <a:r>
              <a:rPr lang="ru-RU" b="1" dirty="0" smtClean="0">
                <a:solidFill>
                  <a:schemeClr val="bg1"/>
                </a:solidFill>
              </a:rPr>
              <a:t>Взаимодействие солей с кислотами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Na2CO3 + </a:t>
            </a:r>
            <a:r>
              <a:rPr lang="en-US" b="1" dirty="0" err="1" smtClean="0">
                <a:solidFill>
                  <a:schemeClr val="bg1"/>
                </a:solidFill>
              </a:rPr>
              <a:t>HCl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→</a:t>
            </a:r>
            <a:r>
              <a:rPr lang="en-US" b="1" dirty="0" smtClean="0">
                <a:solidFill>
                  <a:schemeClr val="bg1"/>
                </a:solidFill>
              </a:rPr>
              <a:t> 2NaCl +H2O + CO2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3) </a:t>
            </a:r>
            <a:r>
              <a:rPr lang="ru-RU" b="1" dirty="0" smtClean="0">
                <a:solidFill>
                  <a:schemeClr val="bg1"/>
                </a:solidFill>
              </a:rPr>
              <a:t>Изменение цвета индикаторов: (лакмус в кислотах) Синий → красный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В основаниях (фенотвталеин бесцветный) → малиновый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Блок модуль №6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57430"/>
            <a:ext cx="5643602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Генетическая связь между классами </a:t>
            </a:r>
            <a:endParaRPr lang="ru-RU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71480"/>
            <a:ext cx="7772400" cy="5643602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Металл → Основной оксид → Основание (щелочь) → соль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Неметалл  → Кислотный оксид → кислота  → соль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3674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Осуществить генетическую связь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Задание №1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Ba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BaO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Ba(OH)2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BaSO4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Задание №2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P2O5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H3PO4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Ca3(PO4)2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3573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8501122" cy="400052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Задание №1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 1) 2</a:t>
            </a:r>
            <a:r>
              <a:rPr lang="en-US" sz="2400" dirty="0" smtClean="0">
                <a:solidFill>
                  <a:schemeClr val="bg1"/>
                </a:solidFill>
              </a:rPr>
              <a:t>Ba</a:t>
            </a:r>
            <a:r>
              <a:rPr lang="ru-RU" sz="2400" dirty="0" smtClean="0">
                <a:solidFill>
                  <a:schemeClr val="bg1"/>
                </a:solidFill>
              </a:rPr>
              <a:t> + </a:t>
            </a:r>
            <a:r>
              <a:rPr lang="en-US" sz="2400" dirty="0" smtClean="0">
                <a:solidFill>
                  <a:schemeClr val="bg1"/>
                </a:solidFill>
              </a:rPr>
              <a:t>O2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2BaO</a:t>
            </a: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 2) </a:t>
            </a:r>
            <a:r>
              <a:rPr lang="en-US" sz="2400" dirty="0" smtClean="0">
                <a:solidFill>
                  <a:schemeClr val="bg1"/>
                </a:solidFill>
              </a:rPr>
              <a:t>BaO + H2O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Ba(OH)2</a:t>
            </a: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 3) </a:t>
            </a:r>
            <a:r>
              <a:rPr lang="en-US" sz="2400" dirty="0" smtClean="0">
                <a:solidFill>
                  <a:schemeClr val="bg1"/>
                </a:solidFill>
              </a:rPr>
              <a:t>Ba(OH)2 + H2SO4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BaSO4 + </a:t>
            </a:r>
            <a:r>
              <a:rPr lang="ru-RU" sz="24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H2O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Задание №2</a:t>
            </a: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 1) 4</a:t>
            </a:r>
            <a:r>
              <a:rPr lang="en-US" sz="2400" dirty="0" smtClean="0">
                <a:solidFill>
                  <a:schemeClr val="bg1"/>
                </a:solidFill>
              </a:rPr>
              <a:t>P + 5O2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2P2O5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 2) P2O5 + 3H2O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2H3PO4</a:t>
            </a: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 3) </a:t>
            </a:r>
            <a:r>
              <a:rPr lang="ru-RU" sz="24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H3PO4 + </a:t>
            </a:r>
            <a:r>
              <a:rPr lang="ru-RU" sz="2400" dirty="0" smtClean="0">
                <a:solidFill>
                  <a:schemeClr val="bg1"/>
                </a:solidFill>
              </a:rPr>
              <a:t>3</a:t>
            </a:r>
            <a:r>
              <a:rPr lang="en-US" sz="2400" dirty="0" err="1" smtClean="0">
                <a:solidFill>
                  <a:schemeClr val="bg1"/>
                </a:solidFill>
              </a:rPr>
              <a:t>CaO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Ca3(PO4)2 + </a:t>
            </a:r>
            <a:r>
              <a:rPr lang="ru-RU" sz="24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H2O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428760"/>
          </a:xfrm>
        </p:spPr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</a:rPr>
              <a:t>Задача (для всего класса)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31432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Ученые подсчитали, что человек в день употребляет  12-15 г поваренной соли (</a:t>
            </a:r>
            <a:r>
              <a:rPr lang="en-US" sz="2400" dirty="0" err="1" smtClean="0">
                <a:solidFill>
                  <a:schemeClr val="bg1"/>
                </a:solidFill>
              </a:rPr>
              <a:t>NaCl</a:t>
            </a:r>
            <a:r>
              <a:rPr lang="ru-RU" sz="2400" dirty="0" smtClean="0">
                <a:solidFill>
                  <a:schemeClr val="bg1"/>
                </a:solidFill>
              </a:rPr>
              <a:t>). Сосчитайте сколько соли вы употребляете за месяц, за год. Сколько соли вы съели за свою жизнь (лет)?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18357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Ответы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 месяц 15 </a:t>
            </a:r>
            <a:r>
              <a:rPr lang="ru-RU" sz="2400" dirty="0" err="1" smtClean="0">
                <a:solidFill>
                  <a:schemeClr val="bg1"/>
                </a:solidFill>
              </a:rPr>
              <a:t>х</a:t>
            </a:r>
            <a:r>
              <a:rPr lang="ru-RU" sz="2400" dirty="0" smtClean="0">
                <a:solidFill>
                  <a:schemeClr val="bg1"/>
                </a:solidFill>
              </a:rPr>
              <a:t> 30 = 450г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 год 450 </a:t>
            </a:r>
            <a:r>
              <a:rPr lang="ru-RU" sz="2400" dirty="0" err="1" smtClean="0">
                <a:solidFill>
                  <a:schemeClr val="bg1"/>
                </a:solidFill>
              </a:rPr>
              <a:t>х</a:t>
            </a:r>
            <a:r>
              <a:rPr lang="ru-RU" sz="2400" dirty="0" smtClean="0">
                <a:solidFill>
                  <a:schemeClr val="bg1"/>
                </a:solidFill>
              </a:rPr>
              <a:t> 12 = 5,4 кг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 лет 14 лет </a:t>
            </a:r>
            <a:r>
              <a:rPr lang="ru-RU" sz="2400" dirty="0" err="1" smtClean="0">
                <a:solidFill>
                  <a:schemeClr val="bg1"/>
                </a:solidFill>
              </a:rPr>
              <a:t>х</a:t>
            </a:r>
            <a:r>
              <a:rPr lang="ru-RU" sz="2400" dirty="0" smtClean="0">
                <a:solidFill>
                  <a:schemeClr val="bg1"/>
                </a:solidFill>
              </a:rPr>
              <a:t> 5,4 = 75,6 кг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3573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714908"/>
          </a:xfrm>
        </p:spPr>
        <p:txBody>
          <a:bodyPr>
            <a:normAutofit fontScale="32500" lnSpcReduction="20000"/>
          </a:bodyPr>
          <a:lstStyle/>
          <a:p>
            <a:pPr marL="457200" indent="-457200"/>
            <a:r>
              <a:rPr lang="ru-RU" sz="5100" dirty="0" smtClean="0"/>
              <a:t>1</a:t>
            </a:r>
            <a:r>
              <a:rPr lang="ru-RU" sz="7000" dirty="0" smtClean="0"/>
              <a:t>) Из предложенного перечня выберите основной оксид</a:t>
            </a:r>
          </a:p>
          <a:p>
            <a:pPr marL="457200" indent="-457200"/>
            <a:r>
              <a:rPr lang="ru-RU" sz="7000" dirty="0" smtClean="0"/>
              <a:t>     а) </a:t>
            </a:r>
            <a:r>
              <a:rPr lang="en-US" sz="7000" dirty="0" smtClean="0"/>
              <a:t>Na2O</a:t>
            </a:r>
            <a:r>
              <a:rPr lang="ru-RU" sz="7000" dirty="0" smtClean="0"/>
              <a:t>    б) </a:t>
            </a:r>
            <a:r>
              <a:rPr lang="en-US" sz="7000" dirty="0" smtClean="0"/>
              <a:t>SO3</a:t>
            </a:r>
            <a:r>
              <a:rPr lang="ru-RU" sz="7000" dirty="0" smtClean="0"/>
              <a:t>    в) </a:t>
            </a:r>
            <a:r>
              <a:rPr lang="en-US" sz="7000" dirty="0" smtClean="0"/>
              <a:t>P2O5</a:t>
            </a:r>
          </a:p>
          <a:p>
            <a:pPr marL="457200" indent="-457200"/>
            <a:r>
              <a:rPr lang="ru-RU" sz="7000" dirty="0" smtClean="0"/>
              <a:t>2) В результате взаимодействия с водой </a:t>
            </a:r>
            <a:r>
              <a:rPr lang="en-US" sz="7000" dirty="0" smtClean="0"/>
              <a:t>SO</a:t>
            </a:r>
            <a:r>
              <a:rPr lang="ru-RU" sz="7000" dirty="0" smtClean="0"/>
              <a:t>2 образуется</a:t>
            </a:r>
          </a:p>
          <a:p>
            <a:pPr marL="457200" indent="-457200"/>
            <a:r>
              <a:rPr lang="ru-RU" sz="7000" dirty="0" smtClean="0"/>
              <a:t>     а) основание    б) кислота    в) соль</a:t>
            </a:r>
          </a:p>
          <a:p>
            <a:pPr marL="457200" indent="-457200"/>
            <a:r>
              <a:rPr lang="ru-RU" sz="7000" dirty="0" smtClean="0"/>
              <a:t>3) В растворах щелочей фенолфталеин имеет цвет</a:t>
            </a:r>
          </a:p>
          <a:p>
            <a:pPr marL="457200" indent="-457200"/>
            <a:r>
              <a:rPr lang="ru-RU" sz="7000" dirty="0" smtClean="0"/>
              <a:t>     а) бесцветный    б) синий    в) малиновый</a:t>
            </a:r>
            <a:endParaRPr lang="en-US" sz="7000" dirty="0" smtClean="0"/>
          </a:p>
          <a:p>
            <a:pPr marL="457200" indent="-457200"/>
            <a:r>
              <a:rPr lang="en-US" sz="7000" dirty="0" smtClean="0"/>
              <a:t>4) </a:t>
            </a:r>
            <a:r>
              <a:rPr lang="ru-RU" sz="7000" dirty="0" smtClean="0"/>
              <a:t>Какой металл  не реагирует с соляной кислотой</a:t>
            </a:r>
          </a:p>
          <a:p>
            <a:pPr marL="457200" indent="-457200"/>
            <a:r>
              <a:rPr lang="ru-RU" sz="7000" dirty="0" smtClean="0"/>
              <a:t>     а) </a:t>
            </a:r>
            <a:r>
              <a:rPr lang="en-US" sz="7000" dirty="0" smtClean="0"/>
              <a:t>Na</a:t>
            </a:r>
            <a:r>
              <a:rPr lang="ru-RU" sz="7000" dirty="0" smtClean="0"/>
              <a:t>    б) </a:t>
            </a:r>
            <a:r>
              <a:rPr lang="en-US" sz="7000" dirty="0" smtClean="0"/>
              <a:t>Ag    </a:t>
            </a:r>
            <a:r>
              <a:rPr lang="ru-RU" sz="7000" dirty="0" smtClean="0"/>
              <a:t>в) </a:t>
            </a:r>
            <a:r>
              <a:rPr lang="en-US" sz="7000" dirty="0" smtClean="0"/>
              <a:t>Zn</a:t>
            </a:r>
          </a:p>
          <a:p>
            <a:pPr marL="457200" indent="-457200"/>
            <a:r>
              <a:rPr lang="en-US" sz="7000" dirty="0" smtClean="0"/>
              <a:t>5)</a:t>
            </a:r>
            <a:r>
              <a:rPr lang="ru-RU" sz="7000" dirty="0" smtClean="0"/>
              <a:t>Что из перечисленного подходит соляной кислоте</a:t>
            </a:r>
          </a:p>
          <a:p>
            <a:pPr marL="457200" indent="-457200"/>
            <a:r>
              <a:rPr lang="ru-RU" sz="7000" dirty="0" smtClean="0"/>
              <a:t>    а) слабая    б) двухосновная    в) сильная</a:t>
            </a:r>
          </a:p>
          <a:p>
            <a:pPr marL="457200" indent="-457200"/>
            <a:r>
              <a:rPr lang="ru-RU" sz="7000" dirty="0" smtClean="0"/>
              <a:t>6) Вещества  какой пары  могут  реагировать между собой</a:t>
            </a:r>
          </a:p>
          <a:p>
            <a:pPr marL="457200" indent="-457200"/>
            <a:r>
              <a:rPr lang="ru-RU" sz="7000" dirty="0" smtClean="0"/>
              <a:t>   а) </a:t>
            </a:r>
            <a:r>
              <a:rPr lang="en-US" sz="7000" dirty="0" smtClean="0"/>
              <a:t>Zn + </a:t>
            </a:r>
            <a:r>
              <a:rPr lang="en-US" sz="7000" dirty="0" err="1" smtClean="0"/>
              <a:t>HCl</a:t>
            </a:r>
            <a:r>
              <a:rPr lang="en-US" sz="7000" dirty="0" smtClean="0"/>
              <a:t>   </a:t>
            </a:r>
            <a:r>
              <a:rPr lang="ru-RU" sz="7000" dirty="0" smtClean="0"/>
              <a:t>б) </a:t>
            </a:r>
            <a:r>
              <a:rPr lang="en-US" sz="7000" dirty="0" smtClean="0"/>
              <a:t>Zn + </a:t>
            </a:r>
            <a:r>
              <a:rPr lang="en-US" sz="7000" dirty="0" err="1" smtClean="0"/>
              <a:t>NaCl</a:t>
            </a:r>
            <a:r>
              <a:rPr lang="en-US" sz="7000" dirty="0" smtClean="0"/>
              <a:t>    </a:t>
            </a:r>
            <a:r>
              <a:rPr lang="ru-RU" sz="7000" dirty="0" smtClean="0"/>
              <a:t>в) </a:t>
            </a:r>
            <a:r>
              <a:rPr lang="en-US" sz="7000" dirty="0" smtClean="0"/>
              <a:t>Au + </a:t>
            </a:r>
            <a:r>
              <a:rPr lang="en-US" sz="7000" dirty="0" err="1" smtClean="0"/>
              <a:t>HCl</a:t>
            </a:r>
            <a:r>
              <a:rPr lang="en-US" sz="7000" dirty="0" smtClean="0"/>
              <a:t>  </a:t>
            </a:r>
            <a:endParaRPr lang="ru-RU" sz="7000" dirty="0" smtClean="0"/>
          </a:p>
          <a:p>
            <a:pPr marL="457200" indent="-457200"/>
            <a:endParaRPr lang="ru-RU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Ответы теста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00108"/>
            <a:ext cx="7772400" cy="4357718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ru-RU" sz="3100" dirty="0" smtClean="0"/>
              <a:t>1) А</a:t>
            </a:r>
          </a:p>
          <a:p>
            <a:pPr marL="457200" indent="-457200"/>
            <a:r>
              <a:rPr lang="ru-RU" sz="3100" dirty="0" smtClean="0"/>
              <a:t>2) Б</a:t>
            </a:r>
          </a:p>
          <a:p>
            <a:pPr marL="457200" indent="-457200"/>
            <a:r>
              <a:rPr lang="ru-RU" sz="3100" dirty="0" smtClean="0"/>
              <a:t>3) В</a:t>
            </a:r>
          </a:p>
          <a:p>
            <a:pPr marL="457200" indent="-457200"/>
            <a:r>
              <a:rPr lang="ru-RU" sz="3100" dirty="0" smtClean="0"/>
              <a:t>4) Б</a:t>
            </a:r>
          </a:p>
          <a:p>
            <a:pPr marL="457200" indent="-457200"/>
            <a:r>
              <a:rPr lang="ru-RU" sz="3100" dirty="0" smtClean="0"/>
              <a:t>5) В</a:t>
            </a:r>
          </a:p>
          <a:p>
            <a:pPr marL="457200" indent="-457200"/>
            <a:r>
              <a:rPr lang="ru-RU" sz="3100" dirty="0" smtClean="0"/>
              <a:t>6) А</a:t>
            </a:r>
          </a:p>
          <a:p>
            <a:pPr marL="457200" indent="-457200"/>
            <a:endParaRPr lang="ru-RU" sz="3100" dirty="0" smtClean="0"/>
          </a:p>
          <a:p>
            <a:pPr marL="457200" indent="-457200"/>
            <a:r>
              <a:rPr lang="ru-RU" sz="3100" dirty="0" smtClean="0"/>
              <a:t>Критерии оценки</a:t>
            </a:r>
          </a:p>
          <a:p>
            <a:pPr marL="457200" indent="-457200"/>
            <a:r>
              <a:rPr lang="ru-RU" sz="3100" dirty="0" smtClean="0"/>
              <a:t>6 </a:t>
            </a:r>
            <a:r>
              <a:rPr lang="ru-RU" sz="3600" dirty="0" smtClean="0"/>
              <a:t>правильных</a:t>
            </a:r>
            <a:r>
              <a:rPr lang="ru-RU" sz="3100" dirty="0" smtClean="0"/>
              <a:t> ответов – 5</a:t>
            </a:r>
          </a:p>
          <a:p>
            <a:pPr marL="457200" indent="-457200"/>
            <a:r>
              <a:rPr lang="ru-RU" sz="3100" dirty="0" smtClean="0"/>
              <a:t>5 правильных ответов – 4</a:t>
            </a:r>
          </a:p>
          <a:p>
            <a:pPr marL="457200" indent="-457200"/>
            <a:r>
              <a:rPr lang="ru-RU" sz="3100" dirty="0" smtClean="0"/>
              <a:t>4 правильных ответа – 3 </a:t>
            </a:r>
          </a:p>
          <a:p>
            <a:pPr marL="457200" indent="-457200">
              <a:buAutoNum type="arabicParenR"/>
            </a:pPr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Важнейшие классы неорганических соединений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643338" cy="335758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Блок модуль №1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Оксиды – </a:t>
            </a:r>
            <a:r>
              <a:rPr lang="ru-RU" b="0" dirty="0" smtClean="0">
                <a:solidFill>
                  <a:schemeClr val="tx1"/>
                </a:solidFill>
              </a:rPr>
              <a:t>это соединения химических элементов с кислородом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4143380"/>
            <a:ext cx="2209800" cy="164307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Их получают путем горения или сложных веществ разложения. В них два элемента, один – кислород. Я отнесу к ним и известь и лед</a:t>
            </a:r>
            <a:endParaRPr lang="ru-RU" sz="1800" b="1" dirty="0"/>
          </a:p>
        </p:txBody>
      </p:sp>
      <p:pic>
        <p:nvPicPr>
          <p:cNvPr id="2050" name="Picture 2" descr="C:\Users\user\Desktop\Nitrogen-dioxide-3D-vdW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262" r="6262"/>
          <a:stretch>
            <a:fillRect/>
          </a:stretch>
        </p:blipFill>
        <p:spPr bwMode="auto">
          <a:xfrm rot="420000">
            <a:off x="3215438" y="1156467"/>
            <a:ext cx="5145878" cy="3844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5929354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Классификация оксидов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8329642" cy="446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357290" y="257174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215206" y="257174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4810" y="257174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1000" r="-2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51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Задание №1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Даны вещества</a:t>
            </a:r>
            <a:r>
              <a:rPr lang="en-US" sz="2400" dirty="0" smtClean="0">
                <a:solidFill>
                  <a:schemeClr val="bg1"/>
                </a:solidFill>
              </a:rPr>
              <a:t>: HCl, </a:t>
            </a:r>
            <a:r>
              <a:rPr lang="en-US" sz="2400" dirty="0" err="1" smtClean="0">
                <a:solidFill>
                  <a:schemeClr val="bg1"/>
                </a:solidFill>
              </a:rPr>
              <a:t>CaO</a:t>
            </a:r>
            <a:r>
              <a:rPr lang="en-US" sz="2400" dirty="0" smtClean="0">
                <a:solidFill>
                  <a:schemeClr val="bg1"/>
                </a:solidFill>
              </a:rPr>
              <a:t>, Al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, 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, SO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,H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CuCl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n-US" sz="2400" baseline="-25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5 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n-US" sz="2400" baseline="-250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ZnO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Выбрать основные и кислотные оксиды.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Задание №2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Впишите нужные формулы оксидов в пустые клеточки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143512"/>
          <a:ext cx="3786213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2071"/>
                <a:gridCol w="1262071"/>
                <a:gridCol w="1262071"/>
              </a:tblGrid>
              <a:tr h="151446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        </a:t>
                      </a:r>
                      <a:r>
                        <a:rPr kumimoji="0" lang="en-US" sz="1800" kern="1200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Zn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00561" y="5143512"/>
          <a:ext cx="3929091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9697"/>
                <a:gridCol w="1309697"/>
                <a:gridCol w="1309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Mg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7731280" cy="53578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Ответы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№1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Основные: </a:t>
            </a:r>
            <a:r>
              <a:rPr lang="en-US" b="1" dirty="0" err="1" smtClean="0">
                <a:solidFill>
                  <a:schemeClr val="bg1"/>
                </a:solidFill>
              </a:rPr>
              <a:t>CaO</a:t>
            </a:r>
            <a:r>
              <a:rPr lang="en-US" b="1" dirty="0" smtClean="0">
                <a:solidFill>
                  <a:schemeClr val="bg1"/>
                </a:solidFill>
              </a:rPr>
              <a:t>, Al2O3, </a:t>
            </a:r>
            <a:r>
              <a:rPr lang="en-US" b="1" dirty="0" err="1" smtClean="0">
                <a:solidFill>
                  <a:schemeClr val="bg1"/>
                </a:solidFill>
              </a:rPr>
              <a:t>Zno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Кислотные: </a:t>
            </a:r>
            <a:r>
              <a:rPr lang="en-US" b="1" dirty="0" smtClean="0">
                <a:solidFill>
                  <a:schemeClr val="bg1"/>
                </a:solidFill>
              </a:rPr>
              <a:t>CO2, SO2, P2O5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№2</a:t>
            </a:r>
          </a:p>
          <a:p>
            <a:endParaRPr lang="en-US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4286256"/>
          <a:ext cx="3714777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8259"/>
                <a:gridCol w="1238259"/>
                <a:gridCol w="123825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CO2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K2O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Al2O3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Zn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Zno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48199" y="4286255"/>
          <a:ext cx="3952890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7630"/>
                <a:gridCol w="1317630"/>
                <a:gridCol w="1317630"/>
              </a:tblGrid>
              <a:tr h="3571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Mg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BaO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Fe2O3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MgO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FeO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Блок модуль №2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43182"/>
            <a:ext cx="8043890" cy="71438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Основания - </a:t>
            </a:r>
            <a:r>
              <a:rPr lang="ru-RU" b="0" dirty="0" smtClean="0">
                <a:solidFill>
                  <a:schemeClr val="tx1"/>
                </a:solidFill>
              </a:rPr>
              <a:t>химические соединения, содержащие гидроксильную группу OH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5429256" y="2514600"/>
            <a:ext cx="3257544" cy="12858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4572008"/>
            <a:ext cx="3429024" cy="178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В основаниях у фенолфталеина. Бывает не жизнь, а сплошная малина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7" name="Picture 5" descr="C:\Users\user\Desktop\675936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44928" y="3500414"/>
            <a:ext cx="519907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Классификация оснований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3429000"/>
          <a:ext cx="7772400" cy="236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500166" y="300037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000892" y="300037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300037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</TotalTime>
  <Words>1025</Words>
  <Application>Microsoft Office PowerPoint</Application>
  <PresentationFormat>Экран (4:3)</PresentationFormat>
  <Paragraphs>255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Урок обобщения и  систематизации знаний по теме: «Важнейшие  классы неорганических соединений.»  «Мощь и сила науки во множестве фактов, цель – в обобщении этого множества» Д.И. Менделеев</vt:lpstr>
      <vt:lpstr>Цели урока:</vt:lpstr>
      <vt:lpstr>Важнейшие классы неорганических соединений</vt:lpstr>
      <vt:lpstr>Блок модуль №1  Оксиды – это соединения химических элементов с кислородом</vt:lpstr>
      <vt:lpstr>Классификация оксидов</vt:lpstr>
      <vt:lpstr>Задания</vt:lpstr>
      <vt:lpstr>Слайд 7</vt:lpstr>
      <vt:lpstr>Блок модуль №2</vt:lpstr>
      <vt:lpstr>Классификация оснований</vt:lpstr>
      <vt:lpstr>Задания</vt:lpstr>
      <vt:lpstr>Ответы</vt:lpstr>
      <vt:lpstr>Блок модуль №3</vt:lpstr>
      <vt:lpstr>        Классификация кислот</vt:lpstr>
      <vt:lpstr>Задания</vt:lpstr>
      <vt:lpstr>Ответы</vt:lpstr>
      <vt:lpstr>Блок модуль №4 Соли – это сложные вещества, образованные атомами металлов и кислотными остатками</vt:lpstr>
      <vt:lpstr>Задания</vt:lpstr>
      <vt:lpstr>Ответы</vt:lpstr>
      <vt:lpstr>Блок модуль №5</vt:lpstr>
      <vt:lpstr>Свойства кислот</vt:lpstr>
      <vt:lpstr>Блок модуль №6</vt:lpstr>
      <vt:lpstr>Слайд 22</vt:lpstr>
      <vt:lpstr>Задания</vt:lpstr>
      <vt:lpstr>Ответы</vt:lpstr>
      <vt:lpstr>Задача (для всего класса)</vt:lpstr>
      <vt:lpstr>Ответы</vt:lpstr>
      <vt:lpstr>Тест</vt:lpstr>
      <vt:lpstr>Ответы теста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обобщения и систематизации знаний   «Мощь и сила науки в множестве фактов, цель – в обобщении этого множества»</dc:title>
  <dc:creator>user</dc:creator>
  <cp:lastModifiedBy>1</cp:lastModifiedBy>
  <cp:revision>69</cp:revision>
  <dcterms:created xsi:type="dcterms:W3CDTF">2013-02-17T10:24:45Z</dcterms:created>
  <dcterms:modified xsi:type="dcterms:W3CDTF">2013-02-21T14:45:26Z</dcterms:modified>
</cp:coreProperties>
</file>