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71" r:id="rId4"/>
    <p:sldId id="257" r:id="rId5"/>
    <p:sldId id="258" r:id="rId6"/>
    <p:sldId id="259" r:id="rId7"/>
    <p:sldId id="270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4"/>
            <a:ext cx="3744416" cy="1008112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/>
              <a:t>Сушко </a:t>
            </a:r>
            <a:r>
              <a:rPr lang="ru-RU" sz="1400" b="1" dirty="0"/>
              <a:t>Анастасия </a:t>
            </a:r>
            <a:r>
              <a:rPr lang="ru-RU" sz="1400" b="1" dirty="0" smtClean="0"/>
              <a:t>Владимировна</a:t>
            </a:r>
            <a:r>
              <a:rPr lang="ru-RU" sz="1400" dirty="0" smtClean="0"/>
              <a:t>,  </a:t>
            </a:r>
          </a:p>
          <a:p>
            <a:pPr algn="l"/>
            <a:r>
              <a:rPr lang="ru-RU" sz="1200" dirty="0" smtClean="0"/>
              <a:t>педагог </a:t>
            </a:r>
            <a:r>
              <a:rPr lang="ru-RU" sz="1200" dirty="0" err="1" smtClean="0"/>
              <a:t>доп.образования</a:t>
            </a:r>
            <a:r>
              <a:rPr lang="ru-RU" sz="1200" dirty="0"/>
              <a:t> </a:t>
            </a:r>
            <a:r>
              <a:rPr lang="ru-RU" sz="1200" dirty="0" smtClean="0"/>
              <a:t>МБОУ ДОД «Центр внешкольной работы» </a:t>
            </a:r>
            <a:r>
              <a:rPr lang="ru-RU" sz="1200" dirty="0" err="1" smtClean="0"/>
              <a:t>г.Петропавловск</a:t>
            </a:r>
            <a:r>
              <a:rPr lang="ru-RU" sz="1200" dirty="0" smtClean="0"/>
              <a:t>-Камчатский.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908720"/>
            <a:ext cx="3888432" cy="2736304"/>
          </a:xfrm>
        </p:spPr>
        <p:txBody>
          <a:bodyPr/>
          <a:lstStyle/>
          <a:p>
            <a:r>
              <a:rPr lang="ru-RU" sz="5400" b="1" dirty="0" smtClean="0"/>
              <a:t>Экслибрис</a:t>
            </a:r>
            <a:r>
              <a:rPr lang="ru-RU" sz="4000" b="1" dirty="0" smtClean="0"/>
              <a:t>,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4000" b="1" dirty="0" smtClean="0"/>
              <a:t>или</a:t>
            </a:r>
            <a:br>
              <a:rPr lang="ru-RU" sz="4000" b="1" dirty="0" smtClean="0"/>
            </a:br>
            <a:r>
              <a:rPr lang="ru-RU" sz="4000" b="1" dirty="0" smtClean="0"/>
              <a:t> искусство любви к книге.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" y="980728"/>
            <a:ext cx="3778167" cy="496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«В своей основе книжный знак — это выявление любви и </a:t>
            </a:r>
            <a:r>
              <a:rPr lang="ru-RU" sz="2400" dirty="0" smtClean="0"/>
              <a:t>уважения </a:t>
            </a:r>
            <a:r>
              <a:rPr lang="ru-RU" sz="2400" dirty="0"/>
              <a:t>к книге. Это - сгусток мыслей и чувств, посвященных книге</a:t>
            </a:r>
            <a:r>
              <a:rPr lang="ru-RU" sz="2400" dirty="0" smtClean="0"/>
              <a:t>».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                                 </a:t>
            </a:r>
            <a:r>
              <a:rPr lang="ru-RU" sz="1600" dirty="0" smtClean="0"/>
              <a:t>ученый-книговед,  </a:t>
            </a:r>
            <a:r>
              <a:rPr lang="ru-RU" sz="1600" dirty="0"/>
              <a:t>профессор, </a:t>
            </a:r>
            <a:r>
              <a:rPr lang="ru-RU" sz="1600" dirty="0" smtClean="0"/>
              <a:t>    член-корреспондент </a:t>
            </a:r>
            <a:r>
              <a:rPr lang="ru-RU" sz="1600" dirty="0"/>
              <a:t>АН СССР</a:t>
            </a:r>
            <a:r>
              <a:rPr lang="ru-RU" sz="1600" dirty="0" smtClean="0"/>
              <a:t> </a:t>
            </a:r>
          </a:p>
          <a:p>
            <a:pPr algn="r"/>
            <a:r>
              <a:rPr lang="ru-RU" sz="1600" dirty="0" smtClean="0"/>
              <a:t>А</a:t>
            </a:r>
            <a:r>
              <a:rPr lang="ru-RU" sz="1600" dirty="0"/>
              <a:t>. А. </a:t>
            </a:r>
            <a:r>
              <a:rPr lang="ru-RU" sz="1600" dirty="0" smtClean="0"/>
              <a:t>Сидоров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7" y="3688965"/>
            <a:ext cx="1728192" cy="196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6998" y="5775926"/>
            <a:ext cx="191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Г.А.Кравцов</a:t>
            </a:r>
            <a:r>
              <a:rPr lang="ru-RU" sz="1200" dirty="0"/>
              <a:t>. </a:t>
            </a:r>
            <a:r>
              <a:rPr lang="ru-RU" sz="1200" dirty="0" smtClean="0"/>
              <a:t>Экслибрис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err="1"/>
              <a:t>А.А.Сидорова</a:t>
            </a:r>
            <a:r>
              <a:rPr lang="ru-RU" sz="1200" dirty="0"/>
              <a:t>. 1969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5817"/>
            <a:ext cx="2448272" cy="304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059832" y="574876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А.И. </a:t>
            </a:r>
            <a:r>
              <a:rPr lang="ru-RU" sz="1200" dirty="0"/>
              <a:t>Кравченко (</a:t>
            </a:r>
            <a:r>
              <a:rPr lang="ru-RU" sz="1200" dirty="0" err="1"/>
              <a:t>ксилогравюра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Экслибрис </a:t>
            </a:r>
            <a:r>
              <a:rPr lang="ru-RU" sz="1200" dirty="0"/>
              <a:t>для </a:t>
            </a:r>
            <a:r>
              <a:rPr lang="ru-RU" sz="1200" dirty="0" err="1"/>
              <a:t>А.А.Сидорова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1921 </a:t>
            </a:r>
            <a:r>
              <a:rPr lang="ru-RU" sz="1200" dirty="0"/>
              <a:t>г.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86383"/>
            <a:ext cx="2286000" cy="21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98415" y="5714923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В.А.Фаворский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Экслибрис </a:t>
            </a:r>
            <a:r>
              <a:rPr lang="ru-RU" sz="1200" dirty="0"/>
              <a:t>для </a:t>
            </a:r>
            <a:r>
              <a:rPr lang="ru-RU" sz="1200" dirty="0" err="1"/>
              <a:t>А.А.Сидорова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7873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Маленький </a:t>
            </a:r>
            <a:r>
              <a:rPr lang="ru-RU" b="1" dirty="0" err="1"/>
              <a:t>штампик</a:t>
            </a:r>
            <a:r>
              <a:rPr lang="ru-RU" b="1" dirty="0"/>
              <a:t> на книге — и бездна смыслов, которые можно в него </a:t>
            </a:r>
            <a:r>
              <a:rPr lang="ru-RU" b="1" dirty="0" smtClean="0"/>
              <a:t>вложить.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 Родился экслибрис в те далекие и почти уже забытые времена, когда книги считались самым перспективным вложением: их бережно и любовно собирали, переплетали, хранили, как зеницу ока, передавали в приданое, завещали в наследство, </a:t>
            </a:r>
            <a:endParaRPr lang="ru-RU" dirty="0" smtClean="0"/>
          </a:p>
          <a:p>
            <a:r>
              <a:rPr lang="ru-RU" dirty="0" smtClean="0"/>
              <a:t>дарили </a:t>
            </a:r>
            <a:r>
              <a:rPr lang="ru-RU" dirty="0"/>
              <a:t>государству — словом, тогда,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частная </a:t>
            </a:r>
            <a:r>
              <a:rPr lang="ru-RU" dirty="0" smtClean="0"/>
              <a:t>библиотека </a:t>
            </a:r>
          </a:p>
          <a:p>
            <a:r>
              <a:rPr lang="ru-RU" dirty="0" smtClean="0"/>
              <a:t>была </a:t>
            </a:r>
            <a:r>
              <a:rPr lang="ru-RU" dirty="0"/>
              <a:t>средоточием культурных </a:t>
            </a:r>
            <a:endParaRPr lang="ru-RU" dirty="0" smtClean="0"/>
          </a:p>
          <a:p>
            <a:r>
              <a:rPr lang="ru-RU" dirty="0" smtClean="0"/>
              <a:t>традиций </a:t>
            </a:r>
            <a:r>
              <a:rPr lang="ru-RU" dirty="0"/>
              <a:t>семей, стран и народов.</a:t>
            </a:r>
          </a:p>
          <a:p>
            <a:endParaRPr lang="ru-RU" dirty="0"/>
          </a:p>
          <a:p>
            <a:r>
              <a:rPr lang="ru-RU" dirty="0"/>
              <a:t>Именно в те достославные </a:t>
            </a:r>
            <a:endParaRPr lang="ru-RU" dirty="0" smtClean="0"/>
          </a:p>
          <a:p>
            <a:r>
              <a:rPr lang="ru-RU" dirty="0" smtClean="0"/>
              <a:t>времена был изобретен.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339540" cy="372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01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415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Эксли́брис</a:t>
            </a:r>
            <a:r>
              <a:rPr lang="ru-RU" dirty="0" smtClean="0"/>
              <a:t> (от латинского </a:t>
            </a:r>
            <a:r>
              <a:rPr lang="ru-RU" i="1" dirty="0" err="1" smtClean="0"/>
              <a:t>ex</a:t>
            </a:r>
            <a:r>
              <a:rPr lang="ru-RU" i="1" dirty="0" smtClean="0"/>
              <a:t> </a:t>
            </a:r>
            <a:r>
              <a:rPr lang="ru-RU" i="1" dirty="0" err="1" smtClean="0"/>
              <a:t>libris</a:t>
            </a:r>
            <a:r>
              <a:rPr lang="ru-RU" dirty="0" smtClean="0"/>
              <a:t> — «из книг») — это  небольшой книжный знак, который наклеивался владельцами библиотек на книгу, как правило на внутреннюю сторону переплета.</a:t>
            </a:r>
          </a:p>
          <a:p>
            <a:endParaRPr lang="ru-RU" dirty="0" smtClean="0"/>
          </a:p>
          <a:p>
            <a:r>
              <a:rPr lang="ru-RU" dirty="0" smtClean="0">
                <a:cs typeface="Times New Roman" charset="0"/>
              </a:rPr>
              <a:t>Экслибрис </a:t>
            </a:r>
            <a:r>
              <a:rPr lang="ru-RU" dirty="0">
                <a:cs typeface="Times New Roman" charset="0"/>
              </a:rPr>
              <a:t>неразрывно связан с книгой, история его возникновения тесно связана с появлением средневековой рукописной книг</a:t>
            </a:r>
            <a:r>
              <a:rPr lang="ru-RU" dirty="0"/>
              <a:t>и</a:t>
            </a:r>
            <a:r>
              <a:rPr lang="ru-RU" dirty="0">
                <a:cs typeface="Times New Roman" charset="0"/>
              </a:rPr>
              <a:t>. В  мастерских по переписке книг, </a:t>
            </a:r>
            <a:r>
              <a:rPr lang="ru-RU" dirty="0" smtClean="0">
                <a:cs typeface="Times New Roman" charset="0"/>
              </a:rPr>
              <a:t>находившихся </a:t>
            </a:r>
          </a:p>
          <a:p>
            <a:r>
              <a:rPr lang="ru-RU" dirty="0" smtClean="0">
                <a:cs typeface="Times New Roman" charset="0"/>
              </a:rPr>
              <a:t>в период </a:t>
            </a:r>
            <a:r>
              <a:rPr lang="ru-RU" dirty="0">
                <a:cs typeface="Times New Roman" charset="0"/>
              </a:rPr>
              <a:t>раннего </a:t>
            </a:r>
            <a:r>
              <a:rPr lang="ru-RU" dirty="0" smtClean="0">
                <a:cs typeface="Times New Roman" charset="0"/>
              </a:rPr>
              <a:t>средневековья </a:t>
            </a:r>
          </a:p>
          <a:p>
            <a:r>
              <a:rPr lang="ru-RU" dirty="0" smtClean="0">
                <a:cs typeface="Times New Roman" charset="0"/>
              </a:rPr>
              <a:t>при </a:t>
            </a:r>
            <a:r>
              <a:rPr lang="ru-RU" dirty="0">
                <a:cs typeface="Times New Roman" charset="0"/>
              </a:rPr>
              <a:t>монастырях, </a:t>
            </a:r>
            <a:r>
              <a:rPr lang="ru-RU" dirty="0" smtClean="0">
                <a:cs typeface="Times New Roman" charset="0"/>
              </a:rPr>
              <a:t>делались </a:t>
            </a:r>
          </a:p>
          <a:p>
            <a:r>
              <a:rPr lang="ru-RU" dirty="0" smtClean="0">
                <a:cs typeface="Times New Roman" charset="0"/>
              </a:rPr>
              <a:t>владельческие </a:t>
            </a:r>
            <a:r>
              <a:rPr lang="ru-RU" dirty="0">
                <a:cs typeface="Times New Roman" charset="0"/>
              </a:rPr>
              <a:t>надписи </a:t>
            </a:r>
            <a:endParaRPr lang="ru-RU" dirty="0" smtClean="0">
              <a:cs typeface="Times New Roman" charset="0"/>
            </a:endParaRPr>
          </a:p>
          <a:p>
            <a:r>
              <a:rPr lang="ru-RU" dirty="0" smtClean="0">
                <a:cs typeface="Times New Roman" charset="0"/>
              </a:rPr>
              <a:t>на </a:t>
            </a:r>
            <a:r>
              <a:rPr lang="ru-RU" dirty="0">
                <a:cs typeface="Times New Roman" charset="0"/>
              </a:rPr>
              <a:t>книгах, которые начинались </a:t>
            </a:r>
            <a:endParaRPr lang="ru-RU" dirty="0" smtClean="0">
              <a:cs typeface="Times New Roman" charset="0"/>
            </a:endParaRPr>
          </a:p>
          <a:p>
            <a:r>
              <a:rPr lang="ru-RU" dirty="0" smtClean="0">
                <a:cs typeface="Times New Roman" charset="0"/>
              </a:rPr>
              <a:t>со </a:t>
            </a:r>
            <a:r>
              <a:rPr lang="ru-RU" dirty="0">
                <a:cs typeface="Times New Roman" charset="0"/>
              </a:rPr>
              <a:t>слов " из книг " или </a:t>
            </a:r>
          </a:p>
          <a:p>
            <a:r>
              <a:rPr lang="ru-RU" dirty="0" smtClean="0">
                <a:cs typeface="Times New Roman" charset="0"/>
              </a:rPr>
              <a:t>" </a:t>
            </a:r>
            <a:r>
              <a:rPr lang="ru-RU" dirty="0">
                <a:cs typeface="Times New Roman" charset="0"/>
              </a:rPr>
              <a:t>из библиотеки " (</a:t>
            </a:r>
            <a:r>
              <a:rPr lang="ru-RU" dirty="0" err="1">
                <a:cs typeface="Times New Roman" charset="0"/>
              </a:rPr>
              <a:t>ex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 err="1">
                <a:cs typeface="Times New Roman" charset="0"/>
              </a:rPr>
              <a:t>bibliotheca</a:t>
            </a:r>
            <a:r>
              <a:rPr lang="ru-RU" dirty="0">
                <a:cs typeface="Times New Roman" charset="0"/>
              </a:rPr>
              <a:t>) </a:t>
            </a:r>
            <a:endParaRPr lang="ru-RU" dirty="0" smtClean="0">
              <a:cs typeface="Times New Roman" charset="0"/>
            </a:endParaRPr>
          </a:p>
          <a:p>
            <a:r>
              <a:rPr lang="ru-RU" dirty="0" smtClean="0">
                <a:cs typeface="Times New Roman" charset="0"/>
              </a:rPr>
              <a:t>и </a:t>
            </a:r>
            <a:r>
              <a:rPr lang="ru-RU" dirty="0">
                <a:cs typeface="Times New Roman" charset="0"/>
              </a:rPr>
              <a:t>далее следовал</a:t>
            </a:r>
            <a:r>
              <a:rPr lang="ru-RU" dirty="0"/>
              <a:t>и</a:t>
            </a:r>
            <a:r>
              <a:rPr lang="ru-RU" dirty="0">
                <a:cs typeface="Times New Roman" charset="0"/>
              </a:rPr>
              <a:t> имя и </a:t>
            </a:r>
            <a:endParaRPr lang="ru-RU" dirty="0" smtClean="0">
              <a:cs typeface="Times New Roman" charset="0"/>
            </a:endParaRPr>
          </a:p>
          <a:p>
            <a:r>
              <a:rPr lang="ru-RU" dirty="0" smtClean="0">
                <a:cs typeface="Times New Roman" charset="0"/>
              </a:rPr>
              <a:t>фамилия владельца </a:t>
            </a:r>
            <a:r>
              <a:rPr lang="ru-RU" dirty="0">
                <a:cs typeface="Times New Roman" charset="0"/>
              </a:rPr>
              <a:t>книги, </a:t>
            </a:r>
            <a:endParaRPr lang="ru-RU" dirty="0" smtClean="0">
              <a:cs typeface="Times New Roman" charset="0"/>
            </a:endParaRPr>
          </a:p>
          <a:p>
            <a:r>
              <a:rPr lang="ru-RU" dirty="0">
                <a:cs typeface="Times New Roman" charset="0"/>
              </a:rPr>
              <a:t>н</a:t>
            </a:r>
            <a:r>
              <a:rPr lang="ru-RU" dirty="0" smtClean="0">
                <a:cs typeface="Times New Roman" charset="0"/>
              </a:rPr>
              <a:t>азвание библиотеки </a:t>
            </a:r>
            <a:r>
              <a:rPr lang="ru-RU" dirty="0">
                <a:cs typeface="Times New Roman" charset="0"/>
              </a:rPr>
              <a:t>или </a:t>
            </a:r>
            <a:endParaRPr lang="ru-RU" dirty="0" smtClean="0">
              <a:cs typeface="Times New Roman" charset="0"/>
            </a:endParaRPr>
          </a:p>
          <a:p>
            <a:r>
              <a:rPr lang="ru-RU" dirty="0" smtClean="0">
                <a:cs typeface="Times New Roman" charset="0"/>
              </a:rPr>
              <a:t>монастыря</a:t>
            </a:r>
            <a:r>
              <a:rPr lang="ru-RU" dirty="0">
                <a:cs typeface="Times New Roman" charset="0"/>
              </a:rPr>
              <a:t>. </a:t>
            </a:r>
            <a:r>
              <a:rPr lang="ru-RU" b="1" dirty="0">
                <a:solidFill>
                  <a:srgbClr val="FFFF00"/>
                </a:solidFill>
                <a:cs typeface="Times New Roman" charset="0"/>
              </a:rPr>
              <a:t/>
            </a:r>
            <a:br>
              <a:rPr lang="ru-RU" b="1" dirty="0">
                <a:solidFill>
                  <a:srgbClr val="FFFF00"/>
                </a:solidFill>
                <a:cs typeface="Times New Roman" charset="0"/>
              </a:rPr>
            </a:br>
            <a:r>
              <a:rPr lang="ru-RU" dirty="0">
                <a:solidFill>
                  <a:srgbClr val="FFFF99"/>
                </a:solidFill>
                <a:cs typeface="Times New Roman" charset="0"/>
              </a:rPr>
              <a:t>          </a:t>
            </a:r>
          </a:p>
          <a:p>
            <a:endParaRPr lang="ru-RU" dirty="0"/>
          </a:p>
        </p:txBody>
      </p:sp>
      <p:pic>
        <p:nvPicPr>
          <p:cNvPr id="13316" name="Picture 4" descr="http://blog.tvoyapechat.ru/wp-content/uploads/2011/03/solovki.ca_-300x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3101"/>
            <a:ext cx="413662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Кроме </a:t>
            </a:r>
            <a:r>
              <a:rPr lang="ru-RU" dirty="0" smtClean="0"/>
              <a:t>обозначения имени и фамилии владельца </a:t>
            </a:r>
            <a:r>
              <a:rPr lang="ru-RU" dirty="0"/>
              <a:t>на </a:t>
            </a:r>
            <a:r>
              <a:rPr lang="ru-RU" dirty="0" smtClean="0"/>
              <a:t>экслибрисе мог находится рисунок, лаконично и образно говорящий о профессии, интересах или о составе библиотеки владельца. Родиной экслибриса считают Германию, где он появился вскоре после изобретения книгопечатания.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4753" y="5770747"/>
            <a:ext cx="395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экслибрис-наклейка </a:t>
            </a:r>
            <a:r>
              <a:rPr lang="ru-RU" sz="1200" dirty="0"/>
              <a:t>(сер. XIX в.) с изображением императорской короны с сиянием и вензелем «Н.А.», принадлежащие одной из библиотек Николая II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72093"/>
            <a:ext cx="2787630" cy="287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19544"/>
            <a:ext cx="2419047" cy="3077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26008"/>
            <a:ext cx="2074069" cy="296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Простейший экслибрис представляет собой бумажный ярлык с именем владельца книги (иногда в сочетании с девизом или эмблемой).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Художественные экслибрисы представляют собой произведения печатной графики. Они создаются различными техниками гравюры — гравируются на меди, дереве или линолеуме, выполняются цинкографским или литографским способом.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91733"/>
            <a:ext cx="4605727" cy="296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016" y="260648"/>
            <a:ext cx="8429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Отобрать самое нужное и важное, в небольшом произведении сказать о многом, но сделать это просто и понятно – сложная задача, и недаром очень многие прославленные художники пробовали себя в искусстве книжного знака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cs typeface="Times New Roman" charset="0"/>
              </a:rPr>
              <a:t>Над созданием экслибрисов работали лучшие художники мира: Альбрехт Дюрер, Ганс Гольбах младший, Лукас Кранах-старший, В.А. Фаворский и др.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0" y="2348880"/>
            <a:ext cx="2116918" cy="3096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702" y="5589240"/>
            <a:ext cx="2759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FFFFFF"/>
                </a:solidFill>
              </a:rPr>
              <a:t>Автор Дюрер Альбрехт , XVI в.</a:t>
            </a:r>
            <a:endParaRPr lang="en-US" sz="1200" dirty="0">
              <a:solidFill>
                <a:srgbClr val="FFFFFF"/>
              </a:solidFill>
            </a:endParaRPr>
          </a:p>
          <a:p>
            <a:pPr lvl="0"/>
            <a:r>
              <a:rPr lang="ru-RU" sz="1200" dirty="0">
                <a:solidFill>
                  <a:srgbClr val="FFFFFF"/>
                </a:solidFill>
              </a:rPr>
              <a:t>Владелец: Помер Гектор, настоятель церкви св. Лаврентия в </a:t>
            </a:r>
            <a:r>
              <a:rPr lang="ru-RU" sz="1200" dirty="0" err="1">
                <a:solidFill>
                  <a:srgbClr val="FFFFFF"/>
                </a:solidFill>
              </a:rPr>
              <a:t>Нюренберге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25" y="2280436"/>
            <a:ext cx="1975203" cy="181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31" y="4501453"/>
            <a:ext cx="4091949" cy="1358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355976" y="5887535"/>
            <a:ext cx="372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Экслибрис </a:t>
            </a:r>
            <a:r>
              <a:rPr lang="ru-RU" sz="1200" dirty="0" err="1" smtClean="0"/>
              <a:t>А.Бенуа</a:t>
            </a:r>
            <a:r>
              <a:rPr lang="ru-RU" sz="1200" dirty="0" smtClean="0"/>
              <a:t> </a:t>
            </a:r>
            <a:r>
              <a:rPr lang="ru-RU" sz="1200" dirty="0"/>
              <a:t>«Зеркало с ожерельем</a:t>
            </a:r>
            <a:r>
              <a:rPr lang="ru-RU" sz="1200" dirty="0" smtClean="0"/>
              <a:t>». </a:t>
            </a:r>
          </a:p>
          <a:p>
            <a:r>
              <a:rPr lang="ru-RU" sz="1200" dirty="0" smtClean="0"/>
              <a:t>Автор </a:t>
            </a:r>
            <a:r>
              <a:rPr lang="ru-RU" sz="1200" dirty="0" err="1" smtClean="0"/>
              <a:t>К.А.Сомов</a:t>
            </a:r>
            <a:r>
              <a:rPr lang="ru-RU" sz="1200" dirty="0" smtClean="0"/>
              <a:t> 1900г.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3429" y="3630348"/>
            <a:ext cx="27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Times New Roman" charset="0"/>
              </a:rPr>
              <a:t>Автор В.А</a:t>
            </a:r>
            <a:r>
              <a:rPr lang="ru-RU" sz="1200" dirty="0">
                <a:cs typeface="Times New Roman" charset="0"/>
              </a:rPr>
              <a:t>. </a:t>
            </a:r>
            <a:r>
              <a:rPr lang="ru-RU" sz="1200" dirty="0" smtClean="0">
                <a:cs typeface="Times New Roman" charset="0"/>
              </a:rPr>
              <a:t>Фаворский ,</a:t>
            </a:r>
          </a:p>
          <a:p>
            <a:r>
              <a:rPr lang="ru-RU" sz="1200" dirty="0" smtClean="0">
                <a:cs typeface="Times New Roman" charset="0"/>
              </a:rPr>
              <a:t> экслибрис для издательства «Узел».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4496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Среди художественных экслибрисов различают:</a:t>
            </a:r>
          </a:p>
          <a:p>
            <a:pPr algn="ctr"/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ербовые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ензелевые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сюжетные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/>
              <a:t>          </a:t>
            </a:r>
          </a:p>
        </p:txBody>
      </p:sp>
      <p:pic>
        <p:nvPicPr>
          <p:cNvPr id="10242" name="Picture 2" descr="http://img0.liveinternet.ru/images/attach/c/4/78/577/785771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520280" cy="320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www.antikbook.ru/admin/editor/image/izjiqok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156" y="1644892"/>
            <a:ext cx="2389658" cy="3136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netler.ru/slovo/images/filipchenk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29745"/>
            <a:ext cx="2448272" cy="315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336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Экслибрис,  или  искусство любви к книге.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Экслибрис</dc:title>
  <dc:creator>Gogoia</dc:creator>
  <cp:lastModifiedBy>Настя</cp:lastModifiedBy>
  <cp:revision>49</cp:revision>
  <dcterms:created xsi:type="dcterms:W3CDTF">2013-08-18T12:57:11Z</dcterms:created>
  <dcterms:modified xsi:type="dcterms:W3CDTF">2013-10-07T02:13:32Z</dcterms:modified>
</cp:coreProperties>
</file>