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13E806-5F9D-4790-A6F4-98A7D139AF4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84904F-C80E-4CA3-AA86-A5F71E42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806-5F9D-4790-A6F4-98A7D139AF4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4904F-C80E-4CA3-AA86-A5F71E42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13E806-5F9D-4790-A6F4-98A7D139AF4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84904F-C80E-4CA3-AA86-A5F71E42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806-5F9D-4790-A6F4-98A7D139AF4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4904F-C80E-4CA3-AA86-A5F71E42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13E806-5F9D-4790-A6F4-98A7D139AF4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B84904F-C80E-4CA3-AA86-A5F71E42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806-5F9D-4790-A6F4-98A7D139AF4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4904F-C80E-4CA3-AA86-A5F71E42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806-5F9D-4790-A6F4-98A7D139AF4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4904F-C80E-4CA3-AA86-A5F71E42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806-5F9D-4790-A6F4-98A7D139AF4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4904F-C80E-4CA3-AA86-A5F71E42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13E806-5F9D-4790-A6F4-98A7D139AF4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4904F-C80E-4CA3-AA86-A5F71E42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806-5F9D-4790-A6F4-98A7D139AF4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4904F-C80E-4CA3-AA86-A5F71E42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3E806-5F9D-4790-A6F4-98A7D139AF4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84904F-C80E-4CA3-AA86-A5F71E42CB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13E806-5F9D-4790-A6F4-98A7D139AF4D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84904F-C80E-4CA3-AA86-A5F71E42CB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3467104"/>
          </a:xfrm>
        </p:spPr>
        <p:txBody>
          <a:bodyPr/>
          <a:lstStyle/>
          <a:p>
            <a:r>
              <a:rPr lang="ru-RU" dirty="0" smtClean="0"/>
              <a:t>Картины художников о школе, товарищах и семье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786322"/>
            <a:ext cx="5114778" cy="110124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Презентация по ИЗО в 5 классе </a:t>
            </a:r>
            <a:r>
              <a:rPr lang="en-US" dirty="0" smtClean="0"/>
              <a:t>VIII </a:t>
            </a:r>
            <a:r>
              <a:rPr lang="ru-RU" dirty="0" smtClean="0"/>
              <a:t>вида</a:t>
            </a:r>
          </a:p>
          <a:p>
            <a:pPr algn="ctr"/>
            <a:r>
              <a:rPr lang="ru-RU" dirty="0" smtClean="0"/>
              <a:t>Выполнил учитель классов </a:t>
            </a:r>
            <a:r>
              <a:rPr lang="en-US" dirty="0" smtClean="0"/>
              <a:t>VIII </a:t>
            </a:r>
            <a:r>
              <a:rPr lang="ru-RU" dirty="0" smtClean="0"/>
              <a:t>вида МОУ СОШ № 5 г. Ржева </a:t>
            </a:r>
          </a:p>
          <a:p>
            <a:pPr algn="ctr"/>
            <a:r>
              <a:rPr lang="ru-RU" dirty="0" smtClean="0"/>
              <a:t>Царькова Г.А.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Вопросы</a:t>
            </a:r>
            <a:br>
              <a:rPr lang="ru-RU" sz="2400" dirty="0" smtClean="0"/>
            </a:br>
            <a:r>
              <a:rPr lang="ru-RU" sz="2400" dirty="0" smtClean="0"/>
              <a:t> для выяснения общего смысла картин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Кого вы видите на картине? </a:t>
            </a:r>
          </a:p>
          <a:p>
            <a:r>
              <a:rPr lang="ru-RU" dirty="0" smtClean="0"/>
              <a:t>Что они делают?</a:t>
            </a:r>
          </a:p>
          <a:p>
            <a:r>
              <a:rPr lang="ru-RU" dirty="0" smtClean="0"/>
              <a:t>Кого видите в центре (на переднем плане) картины? Что делают герои? Почему?</a:t>
            </a:r>
          </a:p>
          <a:p>
            <a:r>
              <a:rPr lang="ru-RU" dirty="0" smtClean="0"/>
              <a:t>Что делают другие персонажи? Почему?</a:t>
            </a:r>
          </a:p>
          <a:p>
            <a:r>
              <a:rPr lang="ru-RU" dirty="0" smtClean="0"/>
              <a:t>Как вы думаете, что было до этого? Что будет потом?</a:t>
            </a:r>
          </a:p>
          <a:p>
            <a:r>
              <a:rPr lang="ru-RU" dirty="0" smtClean="0"/>
              <a:t>Какие чувства вызывает картина?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Д. </a:t>
            </a:r>
            <a:r>
              <a:rPr lang="ru-RU" dirty="0" err="1" smtClean="0"/>
              <a:t>Мочальский</a:t>
            </a:r>
            <a:r>
              <a:rPr lang="ru-RU" dirty="0" smtClean="0"/>
              <a:t> «1 сентября»</a:t>
            </a:r>
            <a:endParaRPr lang="ru-RU" dirty="0"/>
          </a:p>
        </p:txBody>
      </p:sp>
      <p:pic>
        <p:nvPicPr>
          <p:cNvPr id="4" name="Содержимое 3" descr="Константинович Мочальский Первое сентября 1951 НТМИИ.p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8700" y="2590006"/>
            <a:ext cx="6096000" cy="28860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И. </a:t>
            </a:r>
            <a:r>
              <a:rPr lang="ru-RU" dirty="0" err="1" smtClean="0"/>
              <a:t>Шевандронов</a:t>
            </a:r>
            <a:r>
              <a:rPr lang="ru-RU" dirty="0" smtClean="0"/>
              <a:t> «В сельской библиотеке»</a:t>
            </a:r>
            <a:endParaRPr lang="ru-RU" dirty="0"/>
          </a:p>
        </p:txBody>
      </p:sp>
      <p:pic>
        <p:nvPicPr>
          <p:cNvPr id="4" name="Содержимое 3" descr="1b60d4b175d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6898" y="1609725"/>
            <a:ext cx="5819603" cy="48466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Ф. решетников «Опять двойка»</a:t>
            </a:r>
            <a:endParaRPr lang="ru-RU" dirty="0"/>
          </a:p>
        </p:txBody>
      </p:sp>
      <p:pic>
        <p:nvPicPr>
          <p:cNvPr id="4" name="Содержимое 3" descr="1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45608" y="1609725"/>
            <a:ext cx="6462184" cy="484663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Ф. решетников «прибыл на </a:t>
            </a:r>
            <a:r>
              <a:rPr lang="ru-RU" dirty="0" err="1" smtClean="0"/>
              <a:t>куникулы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 descr="attac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5269" y="1609725"/>
            <a:ext cx="3622862" cy="484663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</TotalTime>
  <Words>114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Картины художников о школе, товарищах и семье</vt:lpstr>
      <vt:lpstr>Вопросы  для выяснения общего смысла картин</vt:lpstr>
      <vt:lpstr>Д. Мочальский «1 сентября»</vt:lpstr>
      <vt:lpstr>И. Шевандронов «В сельской библиотеке»</vt:lpstr>
      <vt:lpstr>Ф. решетников «Опять двойка»</vt:lpstr>
      <vt:lpstr>Ф. решетников «прибыл на куникулы»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Картины художников о школе, товарищах и семье</dc:title>
  <dc:creator>Admin</dc:creator>
  <cp:lastModifiedBy>Admin</cp:lastModifiedBy>
  <cp:revision>2</cp:revision>
  <dcterms:created xsi:type="dcterms:W3CDTF">2014-01-12T16:40:44Z</dcterms:created>
  <dcterms:modified xsi:type="dcterms:W3CDTF">2014-04-22T18:33:10Z</dcterms:modified>
</cp:coreProperties>
</file>