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58" r:id="rId4"/>
    <p:sldId id="259" r:id="rId5"/>
    <p:sldId id="260" r:id="rId6"/>
    <p:sldId id="256" r:id="rId7"/>
    <p:sldId id="257" r:id="rId8"/>
    <p:sldId id="261" r:id="rId9"/>
    <p:sldId id="262" r:id="rId10"/>
    <p:sldId id="263" r:id="rId11"/>
    <p:sldId id="267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D0610D-C3F9-4BD9-A8FE-B924067346EA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5FA5D-0A41-4BE9-9115-EB6D47796D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857233"/>
            <a:ext cx="4500594" cy="114300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Тест 1   </a:t>
            </a: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>  (11 класс</a:t>
            </a:r>
            <a:r>
              <a:rPr lang="ru-RU" sz="4000" dirty="0" smtClean="0"/>
              <a:t>)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551837"/>
            <a:ext cx="634860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Химическая связь.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Строение вещества.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208279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9.  </a:t>
            </a:r>
            <a:r>
              <a:rPr lang="ru-RU" sz="4400" b="1" dirty="0" smtClean="0">
                <a:solidFill>
                  <a:srgbClr val="FF0000"/>
                </a:solidFill>
              </a:rPr>
              <a:t>Условный заряд атома в химическом соединении называют: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00240"/>
            <a:ext cx="7933588" cy="4248160"/>
          </a:xfrm>
        </p:spPr>
        <p:txBody>
          <a:bodyPr>
            <a:noAutofit/>
          </a:bodyPr>
          <a:lstStyle/>
          <a:p>
            <a:r>
              <a:rPr lang="ru-RU" sz="6000" dirty="0" smtClean="0"/>
              <a:t>А)Окислительным числом;</a:t>
            </a:r>
          </a:p>
          <a:p>
            <a:r>
              <a:rPr lang="ru-RU" sz="6000" dirty="0" smtClean="0"/>
              <a:t>Б) Степенью</a:t>
            </a:r>
          </a:p>
          <a:p>
            <a:r>
              <a:rPr lang="ru-RU" sz="6000" dirty="0" smtClean="0"/>
              <a:t>окисления;</a:t>
            </a:r>
          </a:p>
          <a:p>
            <a:r>
              <a:rPr lang="ru-RU" sz="6000" dirty="0" smtClean="0"/>
              <a:t>В) Зарядом иона.</a:t>
            </a:r>
            <a:endParaRPr lang="ru-RU" sz="60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28574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10.  В приведённом перечне веществ (азот, сероводород, озон,  железо, этанол, аргон, фторид калия, поваренная соль) число веществ с КНС и КПС  соответственно  равно: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143248"/>
            <a:ext cx="7862150" cy="310515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А) 2 и 2</a:t>
            </a:r>
          </a:p>
          <a:p>
            <a:r>
              <a:rPr lang="ru-RU" sz="6000" dirty="0" smtClean="0"/>
              <a:t>Б) 4 и 4</a:t>
            </a:r>
          </a:p>
          <a:p>
            <a:r>
              <a:rPr lang="ru-RU" sz="6000" dirty="0" smtClean="0"/>
              <a:t>В) 3 и 5</a:t>
            </a:r>
            <a:endParaRPr lang="ru-RU" sz="6000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71940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Вместо  букв  вставьте пропущенные  слова.(1 вар.)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Ковалентная химическая связь тем прочнее, чем </a:t>
            </a:r>
            <a:r>
              <a:rPr lang="ru-RU" sz="2800" b="1" dirty="0" smtClean="0">
                <a:solidFill>
                  <a:srgbClr val="7030A0"/>
                </a:solidFill>
              </a:rPr>
              <a:t>(А)</a:t>
            </a:r>
            <a:r>
              <a:rPr lang="ru-RU" sz="2800" dirty="0" smtClean="0"/>
              <a:t> её длина. Энергия связи определяется количеством </a:t>
            </a:r>
            <a:r>
              <a:rPr lang="ru-RU" sz="2800" b="1" dirty="0" smtClean="0">
                <a:solidFill>
                  <a:srgbClr val="7030A0"/>
                </a:solidFill>
              </a:rPr>
              <a:t>(Б)</a:t>
            </a:r>
            <a:r>
              <a:rPr lang="ru-RU" sz="2800" dirty="0" smtClean="0"/>
              <a:t>, которое необходимо для разрыва связи. Насыщаемость ковалентной связи – это способность атомов образовывать ограниченное </a:t>
            </a:r>
            <a:r>
              <a:rPr lang="ru-RU" sz="2800" b="1" dirty="0" smtClean="0">
                <a:solidFill>
                  <a:srgbClr val="7030A0"/>
                </a:solidFill>
              </a:rPr>
              <a:t>(В)</a:t>
            </a:r>
            <a:r>
              <a:rPr lang="ru-RU" sz="2800" dirty="0" smtClean="0"/>
              <a:t>  связей. Направленность ковалентной связи определяет </a:t>
            </a:r>
            <a:r>
              <a:rPr lang="ru-RU" sz="2800" b="1" dirty="0" smtClean="0">
                <a:solidFill>
                  <a:srgbClr val="7030A0"/>
                </a:solidFill>
              </a:rPr>
              <a:t>(Г)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/>
              <a:t>структуру молекулы.</a:t>
            </a:r>
          </a:p>
          <a:p>
            <a:pPr>
              <a:buNone/>
            </a:pPr>
            <a:r>
              <a:rPr lang="ru-RU" sz="2800" dirty="0" smtClean="0"/>
              <a:t>Ионная химическая связь  образуется между </a:t>
            </a:r>
          </a:p>
          <a:p>
            <a:pPr>
              <a:buNone/>
            </a:pPr>
            <a:r>
              <a:rPr lang="ru-RU" sz="2800" dirty="0" smtClean="0"/>
              <a:t>катионами и анионами за счёт их </a:t>
            </a:r>
            <a:r>
              <a:rPr lang="ru-RU" sz="2800" b="1" dirty="0" smtClean="0">
                <a:solidFill>
                  <a:srgbClr val="7030A0"/>
                </a:solidFill>
              </a:rPr>
              <a:t>(Д)                   </a:t>
            </a:r>
            <a:r>
              <a:rPr lang="ru-RU" sz="2800" dirty="0" smtClean="0"/>
              <a:t>притяжения.</a:t>
            </a:r>
            <a:endParaRPr lang="ru-RU" sz="28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154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Вместо  букв  вставьте пропущенные  </a:t>
            </a:r>
            <a:r>
              <a:rPr lang="ru-RU" b="1" i="1" dirty="0" smtClean="0">
                <a:solidFill>
                  <a:srgbClr val="00B0F0"/>
                </a:solidFill>
              </a:rPr>
              <a:t>слова(2 </a:t>
            </a:r>
            <a:r>
              <a:rPr lang="ru-RU" b="1" i="1" dirty="0" smtClean="0">
                <a:solidFill>
                  <a:srgbClr val="00B0F0"/>
                </a:solidFill>
              </a:rPr>
              <a:t>вар.)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Вещества с ионной связью имеют </a:t>
            </a:r>
            <a:r>
              <a:rPr lang="ru-RU" sz="3200" b="1" dirty="0" smtClean="0">
                <a:solidFill>
                  <a:srgbClr val="7030A0"/>
                </a:solidFill>
              </a:rPr>
              <a:t>(А)</a:t>
            </a:r>
            <a:r>
              <a:rPr lang="ru-RU" sz="3200" b="1" dirty="0" smtClean="0"/>
              <a:t> </a:t>
            </a:r>
            <a:r>
              <a:rPr lang="ru-RU" sz="3200" dirty="0" smtClean="0"/>
              <a:t>кристаллические решётки. По  составу  ионы делятся на </a:t>
            </a:r>
            <a:r>
              <a:rPr lang="ru-RU" sz="3200" b="1" dirty="0" smtClean="0">
                <a:solidFill>
                  <a:srgbClr val="7030A0"/>
                </a:solidFill>
              </a:rPr>
              <a:t>(Б)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/>
              <a:t>и </a:t>
            </a:r>
            <a:r>
              <a:rPr lang="ru-RU" sz="3200" b="1" dirty="0" smtClean="0">
                <a:solidFill>
                  <a:srgbClr val="7030A0"/>
                </a:solidFill>
              </a:rPr>
              <a:t>(В)</a:t>
            </a:r>
            <a:r>
              <a:rPr lang="ru-RU" sz="3200" dirty="0" smtClean="0">
                <a:solidFill>
                  <a:srgbClr val="7030A0"/>
                </a:solidFill>
              </a:rPr>
              <a:t>.  </a:t>
            </a:r>
            <a:r>
              <a:rPr lang="ru-RU" sz="3200" dirty="0" smtClean="0"/>
              <a:t>Механизмы образования ковалентной  связи бывают: обменный и </a:t>
            </a:r>
            <a:r>
              <a:rPr lang="ru-RU" sz="3200" b="1" dirty="0" smtClean="0">
                <a:solidFill>
                  <a:srgbClr val="7030A0"/>
                </a:solidFill>
              </a:rPr>
              <a:t>(Г)</a:t>
            </a:r>
            <a:r>
              <a:rPr lang="ru-RU" sz="3200" dirty="0" smtClean="0"/>
              <a:t>. Водородная связь образуется  между атомами водорода одной молекулы  и атомами  </a:t>
            </a:r>
            <a:r>
              <a:rPr lang="ru-RU" sz="3200" b="1" dirty="0" smtClean="0">
                <a:solidFill>
                  <a:srgbClr val="7030A0"/>
                </a:solidFill>
              </a:rPr>
              <a:t>(Д)</a:t>
            </a:r>
            <a:r>
              <a:rPr lang="ru-RU" sz="3200" b="1" dirty="0" smtClean="0"/>
              <a:t> </a:t>
            </a:r>
            <a:r>
              <a:rPr lang="ru-RU" sz="3200" dirty="0" smtClean="0"/>
              <a:t>элементов другой молекулы.</a:t>
            </a:r>
            <a:endParaRPr lang="ru-RU" sz="32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258072" cy="1500198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b="1" dirty="0" smtClean="0">
                <a:solidFill>
                  <a:srgbClr val="FF0000"/>
                </a:solidFill>
              </a:rPr>
              <a:t>. Ковалентная связь осуществляется за счёт: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А) электронных облаков;</a:t>
            </a:r>
          </a:p>
          <a:p>
            <a:r>
              <a:rPr lang="ru-RU" sz="6000" dirty="0" smtClean="0"/>
              <a:t>Б) валентных электронов;</a:t>
            </a:r>
          </a:p>
          <a:p>
            <a:r>
              <a:rPr lang="ru-RU" sz="6000" dirty="0" smtClean="0"/>
              <a:t>В) электронных пар.</a:t>
            </a:r>
            <a:endParaRPr lang="ru-RU" sz="60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862150" cy="142876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2. В зависимости от числа общих электронных пар, участвующих в образовании ковалентной связи, её называют: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42976" y="2643182"/>
            <a:ext cx="7790712" cy="3605218"/>
          </a:xfrm>
        </p:spPr>
        <p:txBody>
          <a:bodyPr>
            <a:noAutofit/>
          </a:bodyPr>
          <a:lstStyle/>
          <a:p>
            <a:r>
              <a:rPr lang="ru-RU" sz="4800" dirty="0" smtClean="0"/>
              <a:t>А) полярной, биполярной, </a:t>
            </a:r>
            <a:r>
              <a:rPr lang="ru-RU" sz="4800" dirty="0" err="1" smtClean="0"/>
              <a:t>триполярной</a:t>
            </a:r>
            <a:r>
              <a:rPr lang="ru-RU" sz="4800" dirty="0" smtClean="0"/>
              <a:t>;</a:t>
            </a:r>
          </a:p>
          <a:p>
            <a:r>
              <a:rPr lang="ru-RU" sz="4800" dirty="0" smtClean="0"/>
              <a:t>Б) простой и сложной;</a:t>
            </a:r>
          </a:p>
          <a:p>
            <a:r>
              <a:rPr lang="ru-RU" sz="4800" dirty="0" smtClean="0"/>
              <a:t>В) одинарной, двойной, тройной.</a:t>
            </a:r>
            <a:endParaRPr lang="ru-RU" sz="48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8072462" cy="30003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3.  Если число электронов на энергетическом  уровне максимальное,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то такой уровень называют: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286124"/>
            <a:ext cx="7624786" cy="328614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А)Полным;</a:t>
            </a:r>
          </a:p>
          <a:p>
            <a:r>
              <a:rPr lang="ru-RU" sz="6000" dirty="0" smtClean="0"/>
              <a:t>Б) Насыщенным,</a:t>
            </a:r>
          </a:p>
          <a:p>
            <a:r>
              <a:rPr lang="ru-RU" sz="6000" dirty="0" smtClean="0"/>
              <a:t>В) Завершённым.</a:t>
            </a:r>
            <a:endParaRPr lang="ru-RU" sz="6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179704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4. Химическую связь между ионами называют: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А) </a:t>
            </a:r>
            <a:r>
              <a:rPr lang="ru-RU" sz="6000" dirty="0" err="1" smtClean="0"/>
              <a:t>а</a:t>
            </a:r>
            <a:r>
              <a:rPr lang="ru-RU" sz="6000" dirty="0" err="1" smtClean="0"/>
              <a:t>нтионкатионной</a:t>
            </a:r>
            <a:r>
              <a:rPr lang="ru-RU" sz="6000" dirty="0" smtClean="0"/>
              <a:t>;</a:t>
            </a:r>
          </a:p>
          <a:p>
            <a:r>
              <a:rPr lang="ru-RU" sz="6000" dirty="0" smtClean="0"/>
              <a:t>Б) ионизированной;</a:t>
            </a:r>
          </a:p>
          <a:p>
            <a:r>
              <a:rPr lang="ru-RU" sz="6000" dirty="0" smtClean="0"/>
              <a:t>В) </a:t>
            </a:r>
            <a:r>
              <a:rPr lang="ru-RU" sz="6000" dirty="0" err="1" smtClean="0"/>
              <a:t>электровалентной</a:t>
            </a:r>
            <a:r>
              <a:rPr lang="ru-RU" sz="6000" dirty="0" smtClean="0"/>
              <a:t> или ионной.</a:t>
            </a:r>
            <a:endParaRPr lang="ru-RU" sz="60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862150" cy="18573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5. Химическая металлическая связь характеризуется: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85926"/>
            <a:ext cx="7862150" cy="4462474"/>
          </a:xfrm>
        </p:spPr>
        <p:txBody>
          <a:bodyPr>
            <a:noAutofit/>
          </a:bodyPr>
          <a:lstStyle/>
          <a:p>
            <a:r>
              <a:rPr lang="ru-RU" sz="4400" dirty="0" smtClean="0"/>
              <a:t>А) наличием металлической решётки;</a:t>
            </a:r>
          </a:p>
          <a:p>
            <a:r>
              <a:rPr lang="ru-RU" sz="4400" dirty="0" smtClean="0"/>
              <a:t>Б) наличием обобществлённых свободно перемещающихся электронов;</a:t>
            </a:r>
          </a:p>
          <a:p>
            <a:r>
              <a:rPr lang="ru-RU" sz="4400" dirty="0" smtClean="0"/>
              <a:t>В) металлическим блеском.</a:t>
            </a:r>
          </a:p>
          <a:p>
            <a:endParaRPr lang="ru-RU" sz="44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719274" cy="21431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  Аномальные свойства воды объясняются наличием: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43050"/>
            <a:ext cx="8076464" cy="4605350"/>
          </a:xfrm>
        </p:spPr>
        <p:txBody>
          <a:bodyPr>
            <a:noAutofit/>
          </a:bodyPr>
          <a:lstStyle/>
          <a:p>
            <a:r>
              <a:rPr lang="ru-RU" sz="6000" dirty="0" smtClean="0"/>
              <a:t>А) ионов </a:t>
            </a:r>
            <a:r>
              <a:rPr lang="ru-RU" sz="6000" dirty="0" err="1" smtClean="0"/>
              <a:t>гидроксония</a:t>
            </a:r>
            <a:r>
              <a:rPr lang="ru-RU" sz="6000" dirty="0" smtClean="0"/>
              <a:t>;</a:t>
            </a:r>
          </a:p>
          <a:p>
            <a:r>
              <a:rPr lang="ru-RU" sz="6000" dirty="0" smtClean="0"/>
              <a:t>Б) водородной связи;</a:t>
            </a:r>
          </a:p>
          <a:p>
            <a:r>
              <a:rPr lang="ru-RU" sz="6000" dirty="0" smtClean="0"/>
              <a:t>В) </a:t>
            </a:r>
            <a:r>
              <a:rPr lang="ru-RU" sz="6000" dirty="0" err="1" smtClean="0"/>
              <a:t>диссоциированных</a:t>
            </a:r>
            <a:r>
              <a:rPr lang="ru-RU" sz="6000" dirty="0" smtClean="0"/>
              <a:t> молекул.</a:t>
            </a:r>
            <a:endParaRPr lang="ru-RU" sz="60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72560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7. Химические  соединения  с ионными  кристаллическими решётками  отличаются: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214554"/>
            <a:ext cx="7933588" cy="403384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А) Высокой температурой плавления;</a:t>
            </a:r>
          </a:p>
          <a:p>
            <a:r>
              <a:rPr lang="ru-RU" sz="4800" dirty="0" smtClean="0"/>
              <a:t>Б) Высокой химической активностью;</a:t>
            </a:r>
          </a:p>
          <a:p>
            <a:r>
              <a:rPr lang="ru-RU" sz="4800" dirty="0" smtClean="0"/>
              <a:t>В) Высокой летучестью.</a:t>
            </a:r>
            <a:endParaRPr lang="ru-RU" sz="48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FF0000"/>
                </a:solidFill>
              </a:rPr>
              <a:t>8. </a:t>
            </a:r>
            <a:r>
              <a:rPr lang="ru-RU" sz="4400" b="1" dirty="0" err="1" smtClean="0">
                <a:solidFill>
                  <a:srgbClr val="FF0000"/>
                </a:solidFill>
              </a:rPr>
              <a:t>Электроотрицательность</a:t>
            </a:r>
            <a:r>
              <a:rPr lang="ru-RU" sz="4400" b="1" dirty="0" smtClean="0">
                <a:solidFill>
                  <a:srgbClr val="FF0000"/>
                </a:solidFill>
              </a:rPr>
              <a:t> - свойство атомов данного элемента: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3116"/>
            <a:ext cx="7790712" cy="4105284"/>
          </a:xfrm>
        </p:spPr>
        <p:txBody>
          <a:bodyPr>
            <a:noAutofit/>
          </a:bodyPr>
          <a:lstStyle/>
          <a:p>
            <a:r>
              <a:rPr lang="ru-RU" sz="4400" dirty="0" smtClean="0"/>
              <a:t>А) оттягивать электроны от атомов других химических элементов;</a:t>
            </a:r>
          </a:p>
          <a:p>
            <a:r>
              <a:rPr lang="ru-RU" sz="4400" dirty="0" smtClean="0"/>
              <a:t>Б) легко отдавать электроны;</a:t>
            </a:r>
          </a:p>
          <a:p>
            <a:r>
              <a:rPr lang="ru-RU" sz="4400" dirty="0" smtClean="0"/>
              <a:t>В) проявлять отрицательную степень окисления.</a:t>
            </a:r>
            <a:endParaRPr lang="ru-RU" sz="44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418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Эркер</vt:lpstr>
      <vt:lpstr>Солнцестояние</vt:lpstr>
      <vt:lpstr>Поток</vt:lpstr>
      <vt:lpstr>Тест 1      (11 класс)</vt:lpstr>
      <vt:lpstr>1. Ковалентная связь осуществляется за счёт: </vt:lpstr>
      <vt:lpstr>2. В зависимости от числа общих электронных пар, участвующих в образовании ковалентной связи, её называют:</vt:lpstr>
      <vt:lpstr>3.  Если число электронов на энергетическом  уровне максимальное,   то такой уровень называют:</vt:lpstr>
      <vt:lpstr>4. Химическую связь между ионами называют:</vt:lpstr>
      <vt:lpstr>5. Химическая металлическая связь характеризуется:</vt:lpstr>
      <vt:lpstr>6.  Аномальные свойства воды объясняются наличием:</vt:lpstr>
      <vt:lpstr>7. Химические  соединения  с ионными  кристаллическими решётками  отличаются:</vt:lpstr>
      <vt:lpstr>                                               8. Электроотрицательность - свойство атомов данного элемента:                                               </vt:lpstr>
      <vt:lpstr>9.  Условный заряд атома в химическом соединении называют: </vt:lpstr>
      <vt:lpstr>10.  В приведённом перечне веществ (азот, сероводород, озон,  железо, этанол, аргон, фторид калия, поваренная соль) число веществ с КНС и КПС  соответственно  равно:</vt:lpstr>
      <vt:lpstr>Вместо  букв  вставьте пропущенные  слова.(1 вар.)</vt:lpstr>
      <vt:lpstr>Вместо  букв  вставьте пропущенные  слова(2 вар.)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      (11 класс)</dc:title>
  <dc:creator>ВАЛЯ</dc:creator>
  <cp:lastModifiedBy>ВАЛЯ</cp:lastModifiedBy>
  <cp:revision>15</cp:revision>
  <dcterms:created xsi:type="dcterms:W3CDTF">2010-10-16T14:52:51Z</dcterms:created>
  <dcterms:modified xsi:type="dcterms:W3CDTF">2010-10-18T09:25:59Z</dcterms:modified>
</cp:coreProperties>
</file>