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AC569-6C84-4BA7-B7A4-D51F545E1E3B}" type="datetimeFigureOut">
              <a:rPr lang="ru-RU" smtClean="0"/>
              <a:pPr/>
              <a:t>29.08.2014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68DDC-3278-4C8C-9A5B-726460F62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AC569-6C84-4BA7-B7A4-D51F545E1E3B}" type="datetimeFigureOut">
              <a:rPr lang="ru-RU" smtClean="0"/>
              <a:pPr/>
              <a:t>29.08.2014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68DDC-3278-4C8C-9A5B-726460F62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AC569-6C84-4BA7-B7A4-D51F545E1E3B}" type="datetimeFigureOut">
              <a:rPr lang="ru-RU" smtClean="0"/>
              <a:pPr/>
              <a:t>29.08.2014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68DDC-3278-4C8C-9A5B-726460F62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AC569-6C84-4BA7-B7A4-D51F545E1E3B}" type="datetimeFigureOut">
              <a:rPr lang="ru-RU" smtClean="0"/>
              <a:pPr/>
              <a:t>29.08.2014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68DDC-3278-4C8C-9A5B-726460F62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AC569-6C84-4BA7-B7A4-D51F545E1E3B}" type="datetimeFigureOut">
              <a:rPr lang="ru-RU" smtClean="0"/>
              <a:pPr/>
              <a:t>29.08.2014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68DDC-3278-4C8C-9A5B-726460F62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AC569-6C84-4BA7-B7A4-D51F545E1E3B}" type="datetimeFigureOut">
              <a:rPr lang="ru-RU" smtClean="0"/>
              <a:pPr/>
              <a:t>29.08.2014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68DDC-3278-4C8C-9A5B-726460F62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AC569-6C84-4BA7-B7A4-D51F545E1E3B}" type="datetimeFigureOut">
              <a:rPr lang="ru-RU" smtClean="0"/>
              <a:pPr/>
              <a:t>29.08.2014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68DDC-3278-4C8C-9A5B-726460F62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AC569-6C84-4BA7-B7A4-D51F545E1E3B}" type="datetimeFigureOut">
              <a:rPr lang="ru-RU" smtClean="0"/>
              <a:pPr/>
              <a:t>29.08.2014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68DDC-3278-4C8C-9A5B-726460F62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AC569-6C84-4BA7-B7A4-D51F545E1E3B}" type="datetimeFigureOut">
              <a:rPr lang="ru-RU" smtClean="0"/>
              <a:pPr/>
              <a:t>29.08.2014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68DDC-3278-4C8C-9A5B-726460F62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AC569-6C84-4BA7-B7A4-D51F545E1E3B}" type="datetimeFigureOut">
              <a:rPr lang="ru-RU" smtClean="0"/>
              <a:pPr/>
              <a:t>29.08.2014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68DDC-3278-4C8C-9A5B-726460F62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5AC569-6C84-4BA7-B7A4-D51F545E1E3B}" type="datetimeFigureOut">
              <a:rPr lang="ru-RU" smtClean="0"/>
              <a:pPr/>
              <a:t>29.08.2014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68DDC-3278-4C8C-9A5B-726460F62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AC569-6C84-4BA7-B7A4-D51F545E1E3B}" type="datetimeFigureOut">
              <a:rPr lang="ru-RU" smtClean="0"/>
              <a:pPr/>
              <a:t>29.08.2014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68DDC-3278-4C8C-9A5B-726460F62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271464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ЕДИНЫЙ ВСЕКУБАНСКИЙ КЛАССНЫЙ ЧАС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«ГОД КУЛЬТУРЫ -ИСТОРИЯ КУБАНИ В ЛИЦАХ»</a:t>
            </a:r>
            <a:endParaRPr lang="ru-RU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71744"/>
            <a:ext cx="6400800" cy="35719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user\Desktop\iHRJDH74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500306"/>
            <a:ext cx="7858180" cy="4214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ВОСПИТАНИЕ ПАТРИОТОВ КУБАНИ НА ПРИМЕРАХ ИСТОРИЧЕСКИХ СОБЫТИЙ И ПЕРСОНАЛИЙ</a:t>
            </a:r>
          </a:p>
          <a:p>
            <a:endParaRPr lang="ru-RU" dirty="0" smtClean="0"/>
          </a:p>
          <a:p>
            <a:r>
              <a:rPr lang="ru-RU" dirty="0" smtClean="0"/>
              <a:t>     ВОСПИТЫВАТЬ ЧУВСТВО ГОРДОСТИ ЗА СВОЙ КРАЙ, УВАЖЕНИЕ К ЕГО ЖИТЕЛЯМ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Константин Образцов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C:\Users\user\Desktop\1_html_m2facc335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786314" y="1357298"/>
            <a:ext cx="4071966" cy="4714908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ru-RU" b="1" dirty="0" smtClean="0"/>
              <a:t>Автор слов гимна Краснодарского края «Ты, Кубань, ты  - наша Родина».</a:t>
            </a:r>
            <a:endParaRPr lang="ru-RU" smtClean="0"/>
          </a:p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Виктор Гаврилович Захарченко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 </a:t>
            </a:r>
            <a:r>
              <a:rPr lang="ru-RU" dirty="0"/>
              <a:t>1974 году возглавил Государственный Кубанский казачий хор.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С 1990 года – художественный руководитель Центра народной культуры Кубани и Государственного академического Кубанского казачьего хора.</a:t>
            </a:r>
          </a:p>
          <a:p>
            <a:endParaRPr lang="ru-RU" dirty="0"/>
          </a:p>
        </p:txBody>
      </p:sp>
      <p:pic>
        <p:nvPicPr>
          <p:cNvPr id="10242" name="Picture 2" descr="C:\Users\user\Desktop\_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500174"/>
            <a:ext cx="4429156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66</Words>
  <Application>Microsoft Office PowerPoint</Application>
  <PresentationFormat>Экран (4:3)</PresentationFormat>
  <Paragraphs>9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ЕДИНЫЙ ВСЕКУБАНСКИЙ КЛАССНЫЙ ЧАС «ГОД КУЛЬТУРЫ -ИСТОРИЯ КУБАНИ В ЛИЦАХ»</vt:lpstr>
      <vt:lpstr>ЦЕЛЬ:</vt:lpstr>
      <vt:lpstr>Константин Образцов</vt:lpstr>
      <vt:lpstr>Виктор Гаврилович Захарченко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ЕДИНЫЙ ВСЕКУБАНСКИЙ КЛАССНЫЙ ЧАС «ИСТОРИЯ КУБАНИ В ЛИЦАХ»</dc:title>
  <dc:creator>user</dc:creator>
  <cp:lastModifiedBy>user</cp:lastModifiedBy>
  <cp:revision>13</cp:revision>
  <dcterms:created xsi:type="dcterms:W3CDTF">2014-08-27T15:47:54Z</dcterms:created>
  <dcterms:modified xsi:type="dcterms:W3CDTF">2014-08-29T05:42:17Z</dcterms:modified>
</cp:coreProperties>
</file>