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84" r:id="rId5"/>
    <p:sldId id="285" r:id="rId6"/>
    <p:sldId id="270" r:id="rId7"/>
    <p:sldId id="271" r:id="rId8"/>
    <p:sldId id="272" r:id="rId9"/>
    <p:sldId id="280" r:id="rId10"/>
    <p:sldId id="281" r:id="rId11"/>
    <p:sldId id="282" r:id="rId12"/>
    <p:sldId id="286" r:id="rId13"/>
    <p:sldId id="261" r:id="rId14"/>
    <p:sldId id="287" r:id="rId15"/>
    <p:sldId id="288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376264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Музей в жизни 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города Краснодара 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354236" y="188640"/>
            <a:ext cx="8291512" cy="2074862"/>
          </a:xfrm>
        </p:spPr>
        <p:txBody>
          <a:bodyPr/>
          <a:lstStyle/>
          <a:p>
            <a:r>
              <a:rPr lang="ru-RU" sz="1800" dirty="0" smtClean="0">
                <a:effectLst/>
              </a:rPr>
              <a:t>         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Краснодарский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краевой художественный музей является одним из старейших музеев на Северном Кавказе. Его основание связано с именем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екатеринодарского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купца и мецената Федора Акимовича Коваленко. В течение нескольких десятилетий он собирал художественную коллекцию, которую в 1904 году безвозмездно передал в дар столице Кубани. С 1907 года и по сей день картинная галерея находится в здании инженера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Батырбека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Шарданова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– великолепном здании, расположенном в центре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Екатеринодара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35843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4038600" cy="37052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35844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420938"/>
            <a:ext cx="4038600" cy="3705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6082" name="Picture 2" descr="http://kultura.kubangov.ru/www/kultura.nsf/0/d2a931c64306a460c32570d1003edc65/body/2.362C!OpenElement&amp;FieldElemForma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76875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5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kultura.kubangov.ru/www/kultura.nsf/0/c9a9b2be3c372c5ac32570c3005911a0/body/0.8930!OpenElement&amp;FieldElemForma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86" y="3645024"/>
            <a:ext cx="35928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539750" y="333375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Краснодарский краевой выставочный зал изобразительных искусств (ККВЗИИ)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5112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Выставочный зал был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 в 1989 году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крупнейшим центром изобразительных искусств на Юге России.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 в самом центре деловой и административной части города Краснодара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Краевой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выставочный зал активно проводит работу по пропаганде детского творчества, выявлению, представлению и поддержке юных дарований. Стали традиционными выставки работ студентов Кубанских учебных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заведений.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ККВЗИИ поддерживает творчество самодеятельных художников Кубани, проводя ежегодно краевые и персональные выставки, которые помогают выявить творческий потенциал народных умельцев. Благодаря этой работе не единичны стали случаи признания творчества самодеятельных художников и принятия их Союз Художников России.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раснодарский краевой выставочный зал изобразительных искусст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05" y="1391806"/>
            <a:ext cx="3609357" cy="24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62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Литературный </a:t>
            </a:r>
            <a:r>
              <a:rPr lang="ru-RU" dirty="0"/>
              <a:t>музей Кубани, являющийся отделом Краснодарского государственного историко-археологического музея-заповедника и открытый в 1988 году, впервые собрал и систематизировал информацию о кубанской словесности с момента переселения казаков на новые земли до наших дней. В экспозиции музея представлены уникальные рукописные и старопечатные книги кириллической письменности, книги-реликвии, привезённые казаками-переселенцами из </a:t>
            </a:r>
            <a:r>
              <a:rPr lang="ru-RU" dirty="0" err="1"/>
              <a:t>Межигорского</a:t>
            </a:r>
            <a:r>
              <a:rPr lang="ru-RU" dirty="0"/>
              <a:t> войскового монастыря запорожских казаков, редкие книги гражданской печати, материалы и книги Л.Г. Кухаренко - атамана Черноморского казачьего войска, </a:t>
            </a:r>
            <a:r>
              <a:rPr lang="ru-RU" dirty="0" smtClean="0"/>
              <a:t>прижизненные </a:t>
            </a:r>
            <a:r>
              <a:rPr lang="ru-RU" dirty="0"/>
              <a:t>и дореволюционные издания А.С. Пушкина, М.Ю. Лермонтова, А.И. Полетаева, местных писателей и историков, которые давно стали библиографической </a:t>
            </a:r>
            <a:r>
              <a:rPr lang="ru-RU" dirty="0" smtClean="0"/>
              <a:t>редкостью. Музей </a:t>
            </a:r>
            <a:r>
              <a:rPr lang="ru-RU" dirty="0"/>
              <a:t>организует и проводит обзорные и тематические экскурсии, лекции и музейные уроки, литературные вечера, встречи с кубанскими прозаиками и поэтами, стационарные и передвижные выставки.</a:t>
            </a:r>
            <a:endParaRPr lang="ru-RU" dirty="0"/>
          </a:p>
        </p:txBody>
      </p:sp>
      <p:pic>
        <p:nvPicPr>
          <p:cNvPr id="3" name="Picture 2" descr="Литературный музей Куба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90" y="3796463"/>
            <a:ext cx="4369668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8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76064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 Краснодаре существует Музей истории Северо-Кавказской железной дороги,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Музей почтовой связи на Кубани,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Музей военной техники парка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им. 30-летия Победы,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Музей истории СК 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узей военной техники &quot;Оружие Побед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57" y="446794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8201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Дом-музей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В.Высоцкого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Музей-квартира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народного артиста СССР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Г.Ф.Пономаренко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Уникальной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достопримечательностью Краснодара является единственный в России музей культуризма «Самсон».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38" y="3228007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Музей Казачества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4453086" cy="29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41277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Музей рассказывает о жизни и культуре казаков на Кубани с момента переселения по настоящее время. Экспозиция отражает своеобразие казачьего быта. Коллекция музея постоянно пополняется.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Ежегодно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музеи Кубани посещают около 2 млн. жителей и гостей края. Сотрудниками музеев проводится в год около 45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экскурсий, более 4 тысяч лекций, около 2 тысяч массовых мероприятий.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Музеями активно ведется выставочная деятельность. Ежегодно организуется около 600 стационарных выставок как из собственных фондов, так и из фондов музеев других регионов России, частных коллекций. Созданы и работают в городах и районах края более 200 передвижных выставок.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4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963" y="620688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Краснодар – исторический и крупнейший культурный центр Кубани. Уникальные материалы истории города и края представлены в многочисленных музеях.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Краснодарском крае работают 57 музеев, в том числе 6 филиалов. В настоящее время в музеях края экспонируется и хранится 1 млн. 116 тыс. подлинных предметов по истории, культуре, природе, изобразительному искусству. Это – уникальные коллекции древнего декоративно-прикладного искусства, русского и зарубежного изобразительного искусства, исторические реликвии, мемориальные фонды выдающихся деятелей России и Кубани, наших земляков – героев войны и труда, спортсменов, космонавтов, ученых, деятелей литературы и искусства, памятники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6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Краснодарский государственный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историко-археологический </a:t>
            </a:r>
            <a:r>
              <a:rPr lang="ru-RU" sz="2400" b="1" dirty="0" smtClean="0"/>
              <a:t>музей-заповедник</a:t>
            </a:r>
            <a:br>
              <a:rPr lang="ru-RU" sz="2400" b="1" dirty="0" smtClean="0"/>
            </a:br>
            <a:r>
              <a:rPr lang="ru-RU" sz="2400" b="1" dirty="0" smtClean="0"/>
              <a:t>им. Е.Д. </a:t>
            </a:r>
            <a:r>
              <a:rPr lang="ru-RU" sz="2400" b="1" dirty="0" err="1" smtClean="0"/>
              <a:t>Фелицына</a:t>
            </a: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9036496" cy="4971256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C:\Users\Алексей\Desktop\маме для работы\архитектура Краснодара\0_23110_78ecf70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7992888" cy="54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2000" dirty="0" smtClean="0"/>
              <a:t>Краснодарский </a:t>
            </a:r>
            <a:r>
              <a:rPr lang="ru-RU" sz="2000" dirty="0"/>
              <a:t>государственный историко-археологический музей-заповедник был основан в 1879 г. С 1991 г. музей-заповедник носит имя своего основателя </a:t>
            </a:r>
            <a:r>
              <a:rPr lang="ru-RU" sz="2000" dirty="0" err="1"/>
              <a:t>Фелицына</a:t>
            </a:r>
            <a:r>
              <a:rPr lang="ru-RU" sz="2000" dirty="0"/>
              <a:t> Евгения Дмитриевича (1848-1903). Экспозиции музея знакомят посетителей с природой Кубани, ее насыщенной историей с древнейших времен до наших дней.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      Музей располагает богатыми коллекциями, рассказывающими о жизни племен, народов и этнических групп, проживающих на территории края. Посетители могут познакомиться с многочисленными экспонатами, представляющими историю кубанского казачества.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       В Золотой кладовой музея выставлены уникальные творения древних мастеров из золота, серебра, бронзы, керамики, стекла. Всего в фондах Краснодарского государственного историко-археологического музея-заповедника хранится 428,4 тыс. экспонатов.</a:t>
            </a:r>
          </a:p>
        </p:txBody>
      </p:sp>
    </p:spTree>
    <p:extLst>
      <p:ext uri="{BB962C8B-B14F-4D97-AF65-F5344CB8AC3E}">
        <p14:creationId xmlns:p14="http://schemas.microsoft.com/office/powerpoint/2010/main" val="33346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ultura.kubangov.ru/html/nato-6jw43h.html/$FILE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20896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kultura.kubangov.ru/html/nato-6jw43h.html/$FILE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2656"/>
            <a:ext cx="7903309" cy="57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ultura.kubangov.ru/html/nato-6jw43h.html/$FILE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1375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0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ultura.kubangov.ru/html/nato-6jw43h.html/$FILE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8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48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Краснодарский краевой художественный музей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им. Ф.А. Коваленко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0" name="Picture 7" descr="C:\Users\Алексей\Desktop\маме для работы\архитектура Краснодара\47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78712"/>
            <a:ext cx="6624736" cy="53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567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Музей в жизни  города Краснодара </vt:lpstr>
      <vt:lpstr> </vt:lpstr>
      <vt:lpstr>Краснодарский государственный  историко-археологический музей-заповедник им. Е.Д. Фелицына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Краснодарский краевой художественный музей им. Ф.А. Коваленко </vt:lpstr>
      <vt:lpstr>          Краснодарский краевой художественный музей является одним из старейших музеев на Северном Кавказе. Его основание связано с именем екатеринодарского купца и мецената Федора Акимовича Коваленко. В течение нескольких десятилетий он собирал художественную коллекцию, которую в 1904 году безвозмездно передал в дар столице Кубани. С 1907 года и по сей день картинная галерея находится в здании инженера Батырбека Шарданова – великолепном здании, расположенном в центре Екатеринодара.</vt:lpstr>
      <vt:lpstr>Презентация PowerPoint</vt:lpstr>
      <vt:lpstr>Презентация PowerPoint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в жизни  города Краснодара </dc:title>
  <dc:creator>Алексей</dc:creator>
  <cp:lastModifiedBy>Алексей</cp:lastModifiedBy>
  <cp:revision>10</cp:revision>
  <dcterms:created xsi:type="dcterms:W3CDTF">2013-08-30T10:22:23Z</dcterms:created>
  <dcterms:modified xsi:type="dcterms:W3CDTF">2013-09-02T10:58:08Z</dcterms:modified>
</cp:coreProperties>
</file>