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7" r:id="rId4"/>
    <p:sldId id="258" r:id="rId5"/>
    <p:sldId id="259" r:id="rId6"/>
    <p:sldId id="262" r:id="rId7"/>
    <p:sldId id="268" r:id="rId8"/>
    <p:sldId id="264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5" y="476673"/>
            <a:ext cx="8208912" cy="24482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dirty="0" smtClean="0">
                <a:solidFill>
                  <a:schemeClr val="accent4">
                    <a:lumMod val="75000"/>
                  </a:schemeClr>
                </a:solidFill>
              </a:rPr>
              <a:t>Волшебные краски осени</a:t>
            </a:r>
            <a:endParaRPr lang="ru-RU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8" name="Picture 6" descr="http://img-fotki.yandex.ru/get/3904/vyastrebov.10/0_25f48_8f31d5c3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5688632" cy="380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4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945" y="3650981"/>
            <a:ext cx="4355976" cy="19442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«Есть в осени первоначальной</a:t>
            </a:r>
          </a:p>
          <a:p>
            <a:pPr marL="45720" indent="0"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 Короткая, но дивная пора –</a:t>
            </a:r>
          </a:p>
          <a:p>
            <a:pPr marL="45720" indent="0"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 Весь день стоит как бы хрустальный</a:t>
            </a:r>
          </a:p>
          <a:p>
            <a:pPr marL="45720" indent="0"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 И лучезарны вечера…»</a:t>
            </a:r>
          </a:p>
          <a:p>
            <a:pPr marL="45720" indent="0">
              <a:buNone/>
            </a:pPr>
            <a:endParaRPr lang="ru-RU" sz="1600" dirty="0" smtClean="0"/>
          </a:p>
        </p:txBody>
      </p:sp>
      <p:pic>
        <p:nvPicPr>
          <p:cNvPr id="4" name="Picture 2" descr="http://img01.chitalnya.ru/upload2/167/957831128966063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776913"/>
            <a:ext cx="4976695" cy="36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dirty="0" smtClean="0"/>
              <a:t>          </a:t>
            </a:r>
            <a:r>
              <a:rPr lang="ru-RU" sz="2000" dirty="0" smtClean="0"/>
              <a:t>В </a:t>
            </a:r>
            <a:r>
              <a:rPr lang="ru-RU" sz="2000" dirty="0"/>
              <a:t>нашем городе много скверов и маленьких зеленых и уютных уголков, где можно просто посидеть в тишине, подумать, полюбоваться ярким кустиком в осеннем наряде. Сентябрь называют Месяц Прощания с Родиной. Каждый день отправляются в путь крылатые странники летят не спеша, делая частые остановки – видно не хочется птицам расставаться с милой для их сердца стороной. Исчезли из парков, садов и огородов стрижи, ласточки, скворцы.</a:t>
            </a:r>
          </a:p>
        </p:txBody>
      </p:sp>
    </p:spTree>
    <p:extLst>
      <p:ext uri="{BB962C8B-B14F-4D97-AF65-F5344CB8AC3E}">
        <p14:creationId xmlns:p14="http://schemas.microsoft.com/office/powerpoint/2010/main" val="152387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8064896" cy="39604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Идет осень по берегам рек: на фоне чуть-чуть пожелтевшей листвы выделяются яркие пятна красных кленов и дрожащих золотых осинок. Солнце не обжигает, а мягко и ласково греет, как будто нежно гладит кожу лица и рук. Однако, на улицах нашего города, в парках стало даже  веселее и наряднее, чем летом. Кроны деревьев раскрашены всеми оттенками – от зеленых до пурпурных. Красный, желтый, бурый, золотистый, желто-зеленый, пятнистый ложится на землю. Укрывает ее теплым, ласковым одеялом.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 descr="http://img1.liveinternet.ru/images/attach/c/3/77/802/77802723_3779070_0_1a15c_18d178e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3" y="3553856"/>
            <a:ext cx="4333119" cy="310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mota.ru/upload/wallpapers/2011/12/01/09/01/23756/mota_ru_1011204-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93" y="3553856"/>
            <a:ext cx="4536504" cy="31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08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12160" y="188640"/>
            <a:ext cx="3131840" cy="655272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1400" b="1" dirty="0" smtClean="0"/>
              <a:t> «Улыбка осени»</a:t>
            </a:r>
          </a:p>
          <a:p>
            <a:endParaRPr lang="ru-RU" sz="1400" b="1" dirty="0"/>
          </a:p>
          <a:p>
            <a:pPr marL="45720" indent="0">
              <a:buNone/>
            </a:pPr>
            <a:r>
              <a:rPr lang="ru-RU" sz="1400" b="1" dirty="0" smtClean="0"/>
              <a:t> Улыбка осени печальна, </a:t>
            </a:r>
          </a:p>
          <a:p>
            <a:pPr marL="45720" indent="0">
              <a:buNone/>
            </a:pPr>
            <a:r>
              <a:rPr lang="ru-RU" sz="1400" b="1" dirty="0" smtClean="0"/>
              <a:t> Когда ты сам грустишь.</a:t>
            </a:r>
          </a:p>
          <a:p>
            <a:pPr marL="45720" indent="0">
              <a:buNone/>
            </a:pPr>
            <a:r>
              <a:rPr lang="ru-RU" sz="1400" b="1" dirty="0" smtClean="0"/>
              <a:t> А ей, </a:t>
            </a:r>
          </a:p>
          <a:p>
            <a:pPr marL="45720" indent="0">
              <a:buNone/>
            </a:pPr>
            <a:r>
              <a:rPr lang="ru-RU" sz="1400" b="1" dirty="0" smtClean="0"/>
              <a:t> Расцвеченной необычно,</a:t>
            </a:r>
          </a:p>
          <a:p>
            <a:pPr marL="45720" indent="0">
              <a:buNone/>
            </a:pPr>
            <a:r>
              <a:rPr lang="ru-RU" sz="1400" b="1" dirty="0" smtClean="0"/>
              <a:t> Что выси гор, что ширь полей.</a:t>
            </a:r>
          </a:p>
          <a:p>
            <a:endParaRPr lang="ru-RU" sz="1400" b="1" dirty="0"/>
          </a:p>
          <a:p>
            <a:pPr marL="45720" indent="0">
              <a:buNone/>
            </a:pPr>
            <a:r>
              <a:rPr lang="ru-RU" sz="1400" b="1" dirty="0" smtClean="0"/>
              <a:t> Она открыта и прозрачна,</a:t>
            </a:r>
          </a:p>
          <a:p>
            <a:pPr marL="45720" indent="0">
              <a:buNone/>
            </a:pPr>
            <a:r>
              <a:rPr lang="ru-RU" sz="1400" b="1" dirty="0" smtClean="0"/>
              <a:t> Крепка, как ядрышко зерна,</a:t>
            </a:r>
          </a:p>
          <a:p>
            <a:pPr marL="45720" indent="0">
              <a:buNone/>
            </a:pPr>
            <a:r>
              <a:rPr lang="ru-RU" sz="1400" b="1" dirty="0" smtClean="0"/>
              <a:t> Ровна, но все ж неоднозначна</a:t>
            </a:r>
          </a:p>
          <a:p>
            <a:pPr marL="45720" indent="0">
              <a:buNone/>
            </a:pPr>
            <a:r>
              <a:rPr lang="ru-RU" sz="1400" b="1" dirty="0" smtClean="0"/>
              <a:t> Ее живая тишина.</a:t>
            </a:r>
          </a:p>
          <a:p>
            <a:endParaRPr lang="ru-RU" sz="1400" b="1" dirty="0"/>
          </a:p>
          <a:p>
            <a:pPr marL="45720" indent="0">
              <a:buNone/>
            </a:pPr>
            <a:r>
              <a:rPr lang="ru-RU" sz="1400" b="1" dirty="0" smtClean="0"/>
              <a:t> Простым теплом душа согрета</a:t>
            </a:r>
          </a:p>
          <a:p>
            <a:pPr marL="45720" indent="0">
              <a:buNone/>
            </a:pPr>
            <a:r>
              <a:rPr lang="ru-RU" sz="1400" b="1" dirty="0" smtClean="0"/>
              <a:t> В преддверье холода и тьма.</a:t>
            </a:r>
          </a:p>
          <a:p>
            <a:pPr marL="45720" indent="0">
              <a:buNone/>
            </a:pPr>
            <a:r>
              <a:rPr lang="ru-RU" sz="1400" b="1" dirty="0" smtClean="0"/>
              <a:t> Есть от весны в ней и от лета,</a:t>
            </a:r>
          </a:p>
          <a:p>
            <a:pPr marL="45720" indent="0">
              <a:buNone/>
            </a:pPr>
            <a:r>
              <a:rPr lang="ru-RU" sz="1400" b="1" dirty="0" smtClean="0"/>
              <a:t> И ничего нет от зимы.</a:t>
            </a:r>
          </a:p>
          <a:p>
            <a:endParaRPr lang="ru-RU" sz="1400" b="1" dirty="0"/>
          </a:p>
          <a:p>
            <a:pPr marL="45720" indent="0">
              <a:buNone/>
            </a:pPr>
            <a:r>
              <a:rPr lang="ru-RU" sz="1400" b="1" dirty="0" smtClean="0"/>
              <a:t> А лист кружиться плавно, плавно</a:t>
            </a:r>
          </a:p>
          <a:p>
            <a:pPr marL="45720" indent="0">
              <a:buNone/>
            </a:pPr>
            <a:r>
              <a:rPr lang="ru-RU" sz="1400" b="1" dirty="0" smtClean="0"/>
              <a:t> Паденья путь, как торжество.</a:t>
            </a:r>
          </a:p>
          <a:p>
            <a:pPr marL="45720" indent="0">
              <a:buNone/>
            </a:pPr>
            <a:r>
              <a:rPr lang="ru-RU" sz="1400" b="1" dirty="0" smtClean="0"/>
              <a:t> Но слаще этого обмана</a:t>
            </a:r>
          </a:p>
          <a:p>
            <a:pPr marL="45720" indent="0">
              <a:buNone/>
            </a:pPr>
            <a:r>
              <a:rPr lang="ru-RU" sz="1400" b="1" dirty="0" smtClean="0"/>
              <a:t> В природе нету ничего…</a:t>
            </a:r>
          </a:p>
          <a:p>
            <a:r>
              <a:rPr lang="ru-RU" sz="1200" b="1" dirty="0" smtClean="0"/>
              <a:t>                                      В. </a:t>
            </a:r>
            <a:r>
              <a:rPr lang="ru-RU" sz="1200" b="1" dirty="0" err="1" smtClean="0"/>
              <a:t>Неподоба</a:t>
            </a:r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dirty="0"/>
          </a:p>
        </p:txBody>
      </p:sp>
      <p:pic>
        <p:nvPicPr>
          <p:cNvPr id="2050" name="Picture 2" descr="31938363_12687473_1198751412_Osenniy_yetyud_s_celuyuscheysya_parochkoy (699x466, 107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260"/>
            <a:ext cx="5912401" cy="406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53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579296" cy="6009531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Осень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шлёт из прошлого приветы,</a:t>
            </a:r>
          </a:p>
          <a:p>
            <a:pPr marL="457200" lvl="1" indent="-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Позабыв про клятвы и запреты</a:t>
            </a:r>
          </a:p>
          <a:p>
            <a:pPr marL="457200" lvl="1" indent="-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В разноцветном ворохе листвы,</a:t>
            </a:r>
          </a:p>
          <a:p>
            <a:pPr marL="457200" lvl="1" indent="-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Но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увы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не радуют дожди.</a:t>
            </a:r>
          </a:p>
          <a:p>
            <a:pPr marL="457200" lvl="1" indent="-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marL="457200" lvl="1" indent="-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Жаль, нельзя нажать нам на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Delete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lvl="1" indent="-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Чтобы что-то в жизни изменить,</a:t>
            </a:r>
          </a:p>
          <a:p>
            <a:pPr marL="457200" lvl="1" indent="-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Переправить и начать с нуля,</a:t>
            </a:r>
          </a:p>
          <a:p>
            <a:pPr marL="457200" lvl="1" indent="-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Оборвав листок календаря.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027" name="Picture 3" descr="http://4put.ru/pictures/max/426/1310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26808"/>
            <a:ext cx="585665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78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://s003.radikal.ru/i201/1110/67/260105c75f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154"/>
            <a:ext cx="4669149" cy="35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расное дерево, жёлтое, лес, оранжевое, осень, природа 1152х8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86" y="220668"/>
            <a:ext cx="4270444" cy="320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sunhome.ru/UsersGallery/032006/62018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185" y="3501007"/>
            <a:ext cx="4879361" cy="325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hullumaja.com/files/pictures/2010/10/31/uySrwplz1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05"/>
            <a:ext cx="4344417" cy="304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16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731520"/>
            <a:ext cx="4248472" cy="347472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smtClean="0"/>
              <a:t>Времена года — неизменная </a:t>
            </a:r>
            <a:r>
              <a:rPr lang="ru-RU" dirty="0"/>
              <a:t>тема в творчестве многих </a:t>
            </a:r>
            <a:r>
              <a:rPr lang="ru-RU" dirty="0" smtClean="0"/>
              <a:t>художников, поэтов, фотографов.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Осень занимает особое место в силу своей загадочности и тайны. </a:t>
            </a:r>
            <a:r>
              <a:rPr lang="ru-RU" dirty="0" smtClean="0"/>
              <a:t>С </a:t>
            </a:r>
            <a:r>
              <a:rPr lang="ru-RU" dirty="0"/>
              <a:t>одной стороны—величие, великолепие природы, буйство красок. </a:t>
            </a:r>
            <a:br>
              <a:rPr lang="ru-RU" dirty="0"/>
            </a:br>
            <a:r>
              <a:rPr lang="ru-RU" dirty="0"/>
              <a:t>С другой—печаль, грусть, пронизывающая сердце тоска. </a:t>
            </a:r>
          </a:p>
        </p:txBody>
      </p:sp>
      <p:pic>
        <p:nvPicPr>
          <p:cNvPr id="4" name="Picture 2" descr="http://www.barnaul-altai.ru/rest/afisha/photo/ghmak_17dec10-16jan11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6879"/>
            <a:ext cx="4286250" cy="60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85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4099" name="Picture 3" descr="http://img1.liveinternet.ru/images/attach/c/0/46/958/46958459_pole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124768"/>
            <a:ext cx="5108893" cy="316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img1.liveinternet.ru/images/attach/c/1/62/833/62833634_Zolotaya_os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3259"/>
            <a:ext cx="5200892" cy="329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www.lalungenuict.com/images/categories/arts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3255710"/>
            <a:ext cx="2997263" cy="354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tp://img31.imageshack.us/img31/3008/leonidafremov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03" y="149511"/>
            <a:ext cx="4308797" cy="315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07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36096" y="188640"/>
            <a:ext cx="3678948" cy="603558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600" b="1" dirty="0"/>
              <a:t>По безлюдной аллее,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Под покровом берёз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Я иду к грустной фее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Неисполненных грёз.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Раздвигаю пространство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Мановеньем руки…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Всё в осеннем убранстве!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В серых лужах круги. –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Пусть </a:t>
            </a:r>
            <a:r>
              <a:rPr lang="ru-RU" sz="1600" b="1" dirty="0"/>
              <a:t>и осень поплачет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Над моею мечтой,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Но всё так же маячит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Мне видение той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Непонятной и ясной,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Как </a:t>
            </a:r>
            <a:r>
              <a:rPr lang="ru-RU" sz="1600" b="1" dirty="0" err="1"/>
              <a:t>шептанье</a:t>
            </a:r>
            <a:r>
              <a:rPr lang="ru-RU" sz="1600" b="1" dirty="0"/>
              <a:t> листвы,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Молчаливо прекрасной,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Как мерцанье звезды.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Потому и спешу я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Под покровом берёз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В сад, где вновь обниму я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Фею радужных грёз.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                            </a:t>
            </a:r>
            <a:r>
              <a:rPr lang="ru-RU" sz="1600" b="1" dirty="0" smtClean="0"/>
              <a:t>Павел </a:t>
            </a:r>
            <a:r>
              <a:rPr lang="ru-RU" sz="1600" b="1" dirty="0"/>
              <a:t>Черкашин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997675" cy="587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3224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196</TotalTime>
  <Words>346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Волшебные краски осени</vt:lpstr>
      <vt:lpstr>  </vt:lpstr>
      <vt:lpstr> </vt:lpstr>
      <vt:lpstr> 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Волшебные краски осени</dc:title>
  <dc:creator>Алексей</dc:creator>
  <cp:lastModifiedBy>Алексей</cp:lastModifiedBy>
  <cp:revision>20</cp:revision>
  <dcterms:created xsi:type="dcterms:W3CDTF">2013-09-06T06:47:19Z</dcterms:created>
  <dcterms:modified xsi:type="dcterms:W3CDTF">2013-10-09T13:38:59Z</dcterms:modified>
</cp:coreProperties>
</file>