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3" r:id="rId3"/>
    <p:sldId id="274" r:id="rId4"/>
    <p:sldId id="276" r:id="rId5"/>
    <p:sldId id="279" r:id="rId6"/>
    <p:sldId id="288" r:id="rId7"/>
    <p:sldId id="287" r:id="rId8"/>
    <p:sldId id="269" r:id="rId9"/>
    <p:sldId id="286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660"/>
  </p:normalViewPr>
  <p:slideViewPr>
    <p:cSldViewPr>
      <p:cViewPr varScale="1">
        <p:scale>
          <a:sx n="103" d="100"/>
          <a:sy n="103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A8E70-0E01-4B08-9B53-49C07CD9D161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1B53C-BCB5-423E-927C-A5663A4FF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2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509120"/>
            <a:ext cx="7772400" cy="1296144"/>
          </a:xfrm>
        </p:spPr>
        <p:txBody>
          <a:bodyPr>
            <a:noAutofit/>
          </a:bodyPr>
          <a:lstStyle/>
          <a:p>
            <a:pPr algn="r"/>
            <a:r>
              <a:rPr lang="ru-RU" sz="7200" b="1" dirty="0" smtClean="0">
                <a:latin typeface="Monotype Corsiva" pitchFamily="66" charset="0"/>
              </a:rPr>
              <a:t>С юбилеем, любимый город!</a:t>
            </a:r>
            <a:br>
              <a:rPr lang="ru-RU" sz="7200" b="1" dirty="0" smtClean="0">
                <a:latin typeface="Monotype Corsiva" pitchFamily="66" charset="0"/>
              </a:rPr>
            </a:br>
            <a:r>
              <a:rPr lang="ru-RU" sz="7200" b="1" dirty="0">
                <a:latin typeface="Monotype Corsiva" pitchFamily="66" charset="0"/>
              </a:rPr>
              <a:t/>
            </a:r>
            <a:br>
              <a:rPr lang="ru-RU" sz="7200" b="1" dirty="0">
                <a:latin typeface="Monotype Corsiva" pitchFamily="66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Внеклассное мероприятие,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посвященное годовщине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Краснодару – 220 лет</a:t>
            </a:r>
            <a:endParaRPr lang="ru-RU" sz="1800" b="1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5"/>
            <a:ext cx="6400800" cy="736105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pic>
        <p:nvPicPr>
          <p:cNvPr id="11266" name="Picture 2" descr="http://www.naselo.ru/upload/iblock/91a/1_174285962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5274912" cy="32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97" y="692696"/>
            <a:ext cx="3432381" cy="51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Алексей\Desktop\маме для работы\архитектура Краснодара\5432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" y="80493"/>
            <a:ext cx="5558478" cy="370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lena77.ru/content_img/p24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59" y="3568053"/>
            <a:ext cx="473215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2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Знакомство с искусством начинается с родного порога: родной улицы, родного города, без которых не может возникнуть чувство Родины.</a:t>
            </a:r>
          </a:p>
          <a:p>
            <a:r>
              <a:rPr lang="ru-RU" sz="2800" dirty="0" smtClean="0"/>
              <a:t>Памятники архитектуры – это достояние народа, эстафета культуры, которую поколения передают друг другу.</a:t>
            </a:r>
          </a:p>
          <a:p>
            <a:r>
              <a:rPr lang="ru-RU" sz="2800" dirty="0" smtClean="0"/>
              <a:t>Необходимо бережно относиться к памятникам архитектуры.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63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87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980728"/>
            <a:ext cx="7408333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u="sng" dirty="0" smtClean="0"/>
              <a:t>Цель: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- научиться видеть архитектурный образ, образ городской среды;</a:t>
            </a:r>
          </a:p>
          <a:p>
            <a:pPr marL="0" indent="0">
              <a:buNone/>
            </a:pPr>
            <a:r>
              <a:rPr lang="ru-RU" dirty="0" smtClean="0"/>
              <a:t>- оценить эстетические достоинства старинных и современных построек города Краснодара;</a:t>
            </a:r>
          </a:p>
          <a:p>
            <a:pPr marL="0" indent="0">
              <a:buNone/>
            </a:pPr>
            <a:r>
              <a:rPr lang="ru-RU" dirty="0" smtClean="0"/>
              <a:t>- понять важное значение памятников архитектуры, которые необходимо охранять и беречь;</a:t>
            </a:r>
          </a:p>
          <a:p>
            <a:pPr marL="0" indent="0">
              <a:buNone/>
            </a:pPr>
            <a:r>
              <a:rPr lang="ru-RU" dirty="0" smtClean="0"/>
              <a:t>- раскрыть особенности архитектурного образа города Краснодара;</a:t>
            </a:r>
          </a:p>
          <a:p>
            <a:pPr marL="0" indent="0">
              <a:buNone/>
            </a:pPr>
            <a:r>
              <a:rPr lang="ru-RU" dirty="0" smtClean="0"/>
              <a:t>- изобразить архитектуру своего родного города, передавая в рисунке неповторимое своеобразие и ритмическую упорядоченность архитектурных форм.</a:t>
            </a:r>
          </a:p>
          <a:p>
            <a:pPr marL="0" indent="0">
              <a:buNone/>
            </a:pPr>
            <a:endParaRPr lang="ru-RU" sz="12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66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24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9504" y="3933057"/>
            <a:ext cx="4464496" cy="2808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800" dirty="0" smtClean="0"/>
              <a:t>Наш зеленый и солнечный город</a:t>
            </a:r>
          </a:p>
          <a:p>
            <a:pPr algn="ctr"/>
            <a:r>
              <a:rPr lang="ru-RU" sz="1800" dirty="0" smtClean="0"/>
              <a:t>На тебе двух столетий печать.</a:t>
            </a:r>
          </a:p>
          <a:p>
            <a:pPr algn="ctr"/>
            <a:r>
              <a:rPr lang="ru-RU" sz="1800" dirty="0" smtClean="0"/>
              <a:t>Ты еще замечательно молод</a:t>
            </a:r>
          </a:p>
          <a:p>
            <a:pPr algn="ctr"/>
            <a:r>
              <a:rPr lang="ru-RU" sz="1800" dirty="0" smtClean="0"/>
              <a:t>Но о многом сумеешь сказать.</a:t>
            </a:r>
          </a:p>
          <a:p>
            <a:pPr algn="ctr"/>
            <a:r>
              <a:rPr lang="ru-RU" sz="1800" dirty="0" smtClean="0"/>
              <a:t>Помнишь крепость, казачьи отряды,</a:t>
            </a:r>
          </a:p>
          <a:p>
            <a:pPr algn="ctr"/>
            <a:r>
              <a:rPr lang="ru-RU" sz="1800" dirty="0" smtClean="0"/>
              <a:t>Правый берег Кубани – реки.</a:t>
            </a:r>
          </a:p>
          <a:p>
            <a:pPr algn="ctr"/>
            <a:r>
              <a:rPr lang="ru-RU" sz="1800" dirty="0" smtClean="0"/>
              <a:t>Под названием «военного града»</a:t>
            </a:r>
          </a:p>
          <a:p>
            <a:pPr algn="ctr"/>
            <a:r>
              <a:rPr lang="ru-RU" sz="1800" dirty="0" smtClean="0"/>
              <a:t>Основали тебя казаки.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23003" cy="502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879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3" name="Picture 7" descr="C:\Users\Алексей\Desktop\маме для работы\архитектура Краснодара\4705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7" y="743641"/>
            <a:ext cx="6363232" cy="517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13.nnm.ru/imagez/gallery/4/a/3/2/b/4a32be4fe843d7569a6fbe38de742b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97" y="2655385"/>
            <a:ext cx="2808312" cy="385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71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42" name="Picture 2" descr="http://copypast.ru/foto7/1619/dog_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02" y="2176954"/>
            <a:ext cx="3284429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Литературный музей Куба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65" y="114361"/>
            <a:ext cx="5449788" cy="363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9tv.ru/files/image/news/34931_e76886cb__e76886cb_midd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101" y="3573016"/>
            <a:ext cx="3941115" cy="314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80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img-fotki.yandex.ru/get/5808/29473120.8/0_63370_c6ca987f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4790"/>
            <a:ext cx="6008852" cy="40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goroda-rossii.com/data/media/113/krasnodar_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77991"/>
            <a:ext cx="4206373" cy="301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g0.liveinternet.ru/images/attach/c/2/72/258/72258373_PokryshkinAI__Pamyatnik_v_Krasnod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4770"/>
            <a:ext cx="2217294" cy="332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kavkaz.taba.ru/id245489/file/14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307"/>
            <a:ext cx="3809999" cy="285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6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Алексей\Desktop\маме для работы\архитектура Краснодара\76b71134c8c0a04e23be2263a42c7e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6" y="232296"/>
            <a:ext cx="6192688" cy="414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livekuban.ru/files/imagecache/normal2/paper/2009-10-09_0209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41" y="3693267"/>
            <a:ext cx="4680520" cy="30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files.moidagestan.ru/post/21362/18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9" y="3995541"/>
            <a:ext cx="4085123" cy="27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1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200" name="Picture 8" descr="http://findmapplaces.com/bphoto/8/krasnodarskiy-akademicheskiy-teatr-drami-imeni-gorkogo_87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" y="29990"/>
            <a:ext cx="6264696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yuga.ru/media/fontan(2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9" y="3476329"/>
            <a:ext cx="4896544" cy="32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12550"/>
            <a:ext cx="3339603" cy="502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219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165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С юбилеем, любимый город!  Внеклассное мероприятие,  посвященное годовщине  Краснодару – 220 лет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33</cp:revision>
  <dcterms:created xsi:type="dcterms:W3CDTF">2013-08-30T06:25:57Z</dcterms:created>
  <dcterms:modified xsi:type="dcterms:W3CDTF">2013-10-09T13:46:20Z</dcterms:modified>
</cp:coreProperties>
</file>