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18FD-2003-4B18-A9A5-2FFA197180E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2104-C901-43B6-9A1F-DBEBB2ED08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12968" cy="136815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Заповедные места Крыма.</a:t>
            </a:r>
            <a:endParaRPr lang="ru-RU" sz="4800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6400800" cy="7696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Классный час</a:t>
            </a:r>
            <a:endParaRPr lang="ru-RU" sz="4000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1268" name="Picture 4" descr="http://im6-tub-ru.yandex.net/i?id=304038402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4800000" cy="36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Водопад </a:t>
            </a:r>
            <a:r>
              <a:rPr lang="ru-RU" b="1" dirty="0" err="1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Учан-Су</a:t>
            </a:r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2530" name="Picture 2" descr="http://im2-tub-ru.yandex.net/i?id=206990520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3216000" cy="24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2" name="Picture 4" descr="http://im7-tub-ru.yandex.net/i?id=194567654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348880"/>
            <a:ext cx="3216000" cy="24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Пещера Трехглазка</a:t>
            </a:r>
            <a:r>
              <a:rPr lang="ru-RU" b="1" dirty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http://im0-tub-ru.yandex.net/i?id=264971417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3600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8" name="Picture 6" descr="http://im6-tub-ru.yandex.net/i?id=363474858-4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37632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60" name="Picture 8" descr="http://im7-tub-ru.yandex.net/i?id=154131763-4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437112"/>
            <a:ext cx="2736000" cy="205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Заповедник Мыс </a:t>
            </a:r>
            <a:r>
              <a:rPr lang="ru-RU" b="1" dirty="0" err="1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Мартьян</a:t>
            </a:r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im4-tub-ru.yandex.net/i?id=438462271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780000" cy="2520000"/>
          </a:xfrm>
          <a:prstGeom prst="rect">
            <a:avLst/>
          </a:prstGeom>
          <a:noFill/>
        </p:spPr>
      </p:pic>
      <p:pic>
        <p:nvPicPr>
          <p:cNvPr id="24580" name="Picture 4" descr="http://im6-tub-ru.yandex.net/i?id=292721160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12976"/>
            <a:ext cx="3840000" cy="28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Можжевельник Высокий.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2" name="Picture 2" descr="http://im7-tub-ru.yandex.net/i?id=510588684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640000" cy="19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4" name="Picture 4" descr="http://im4-tub-ru.yandex.net/i?id=589981560-2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564904"/>
            <a:ext cx="16800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6" name="Picture 6" descr="http://im2-tub-ru.yandex.net/i?id=589666365-4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077072"/>
            <a:ext cx="2874720" cy="19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Дельфины Черного моря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Белобочка                              Афалина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b="1" dirty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                          </a:t>
            </a:r>
            <a:r>
              <a:rPr lang="ru-RU" b="1" dirty="0" err="1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Азовка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6626" name="Picture 2" descr="http://im5-tub-ru.yandex.net/i?id=109197421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3247550" cy="15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8" name="Picture 4" descr="http://im0-tub-ru.yandex.net/i?id=148083509-5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348880"/>
            <a:ext cx="24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30" name="Picture 6" descr="http://im0-tub-ru.yandex.net/i?id=11019822-4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509120"/>
            <a:ext cx="3480960" cy="201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Никитский ботанический сад.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://im5-tub-ru.yandex.net/i?id=39030804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3312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52" name="Picture 4" descr="http://im3-tub-ru.yandex.net/i?id=356026496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05064"/>
            <a:ext cx="2592000" cy="194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54" name="Picture 6" descr="http://im6-tub-ru.yandex.net/i?id=155559947-3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772816"/>
            <a:ext cx="2736000" cy="205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56" name="Picture 8" descr="http://im5-tub-ru.yandex.net/i?id=124717756-3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005064"/>
            <a:ext cx="2696640" cy="19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Карадагский</a:t>
            </a:r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 заповедник.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im3-tub-ru.yandex.net/i?id=13237869-5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05064"/>
            <a:ext cx="2943600" cy="19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676" name="Picture 4" descr="http://im1-tub-ru.yandex.net/i?id=257115947-2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77072"/>
            <a:ext cx="2862000" cy="19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682" name="Picture 10" descr="http://im4-tub-ru.yandex.net/i?id=1399359426-2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556792"/>
            <a:ext cx="3168000" cy="237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Вулкан Карадаг.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http://im6-tub-ru.yandex.net/i?id=153827007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933056"/>
            <a:ext cx="2400000" cy="1800000"/>
          </a:xfrm>
          <a:prstGeom prst="rect">
            <a:avLst/>
          </a:prstGeom>
          <a:noFill/>
        </p:spPr>
      </p:pic>
      <p:pic>
        <p:nvPicPr>
          <p:cNvPr id="29700" name="Picture 4" descr="http://im0-tub-ru.yandex.net/i?id=468758384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3913043" cy="1800000"/>
          </a:xfrm>
          <a:prstGeom prst="rect">
            <a:avLst/>
          </a:prstGeom>
          <a:noFill/>
        </p:spPr>
      </p:pic>
      <p:pic>
        <p:nvPicPr>
          <p:cNvPr id="29702" name="Picture 6" descr="http://im7-tub-ru.yandex.net/i?id=249381551-4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916832"/>
            <a:ext cx="2616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Скала-остров Золотые ворота.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im0-tub-ru.yandex.net/i?id=581345036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2700000" cy="1800000"/>
          </a:xfrm>
          <a:prstGeom prst="rect">
            <a:avLst/>
          </a:prstGeom>
          <a:noFill/>
        </p:spPr>
      </p:pic>
      <p:pic>
        <p:nvPicPr>
          <p:cNvPr id="30724" name="Picture 4" descr="http://im3-tub-ru.yandex.net/i?id=97239177-4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861048"/>
            <a:ext cx="1627200" cy="2160000"/>
          </a:xfrm>
          <a:prstGeom prst="rect">
            <a:avLst/>
          </a:prstGeom>
          <a:noFill/>
        </p:spPr>
      </p:pic>
      <p:pic>
        <p:nvPicPr>
          <p:cNvPr id="30726" name="Picture 6" descr="http://im7-tub-ru.yandex.net/i?id=156660966-4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16832"/>
            <a:ext cx="3168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Скала Чертов палец.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http://im7-tub-ru.yandex.net/i?id=55881115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1800000" cy="1800000"/>
          </a:xfrm>
          <a:prstGeom prst="rect">
            <a:avLst/>
          </a:prstGeom>
          <a:noFill/>
        </p:spPr>
      </p:pic>
      <p:pic>
        <p:nvPicPr>
          <p:cNvPr id="31748" name="Picture 4" descr="http://im1-tub-ru.yandex.net/i?id=82642781-6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08920"/>
            <a:ext cx="2208000" cy="1800000"/>
          </a:xfrm>
          <a:prstGeom prst="rect">
            <a:avLst/>
          </a:prstGeom>
          <a:noFill/>
        </p:spPr>
      </p:pic>
      <p:pic>
        <p:nvPicPr>
          <p:cNvPr id="31750" name="Picture 6" descr="http://im0-tub-ru.yandex.net/i?id=558216373-3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789040"/>
            <a:ext cx="2400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Цель: 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познакомить с заповедниками крымского полуострова -  красотой природы, которую требуется беречь для сохранения  неповторимого природного наследия будущим поколениям.</a:t>
            </a:r>
          </a:p>
          <a:p>
            <a:pPr>
              <a:buNone/>
            </a:pPr>
            <a:r>
              <a:rPr lang="ru-RU" b="1" dirty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Задачи: </a:t>
            </a:r>
          </a:p>
          <a:p>
            <a:pPr lvl="0"/>
            <a:r>
              <a:rPr lang="ru-RU" dirty="0">
                <a:latin typeface="Batang" pitchFamily="18" charset="-127"/>
                <a:ea typeface="Batang" pitchFamily="18" charset="-127"/>
              </a:rPr>
              <a:t>воспитание любви к природе своей страны, чувства патриотизма;</a:t>
            </a:r>
          </a:p>
          <a:p>
            <a:pPr lvl="0"/>
            <a:r>
              <a:rPr lang="ru-RU" dirty="0">
                <a:latin typeface="Batang" pitchFamily="18" charset="-127"/>
                <a:ea typeface="Batang" pitchFamily="18" charset="-127"/>
              </a:rPr>
              <a:t>воспитание культуры поведения в заповедниках и заказниках;</a:t>
            </a:r>
          </a:p>
          <a:p>
            <a:pPr lvl="0"/>
            <a:r>
              <a:rPr lang="ru-RU" dirty="0">
                <a:latin typeface="Batang" pitchFamily="18" charset="-127"/>
                <a:ea typeface="Batang" pitchFamily="18" charset="-127"/>
              </a:rPr>
              <a:t>расширение круга экологических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знаний.</a:t>
            </a:r>
            <a:endParaRPr lang="ru-RU" dirty="0">
              <a:latin typeface="Batang" pitchFamily="18" charset="-127"/>
              <a:ea typeface="Batang" pitchFamily="18" charset="-127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Крым.</a:t>
            </a:r>
            <a:endParaRPr lang="ru-RU" sz="7200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67544" y="1803683"/>
            <a:ext cx="82809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Крым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- это планета в миниатюре.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Крым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- это осколок античной Ойкумены у самых дверей России.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Крым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- это полпути от полюса к экватору.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Крым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- это соединение всех целительных сил Природы и заповедник её чудес,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Крым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- это земля, где круглый год, ежедневно что-то цветёт.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Крым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- арена игры всех стихий - морской, воздушной и подземной.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Крым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- это мастерская человеческого гения и музей его творений.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Крым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- это гостеприимный дом, готовый всегда принять гостей.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Крымский заповедник.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4338" name="Picture 2" descr="http://im3-tub-ru.yandex.net/i?id=42501090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416000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0" name="Picture 4" descr="http://im6-tub-ru.yandex.net/i?id=125416235-5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12976"/>
            <a:ext cx="3571200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Никитский перевал.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                   Памятный знак</a:t>
            </a:r>
            <a:endParaRPr lang="ru-RU" b="1" dirty="0">
              <a:solidFill>
                <a:srgbClr val="7030A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6386" name="Picture 2" descr="http://im5-tub-ru.yandex.net/i?id=41687866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3132000" cy="26542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8" name="Picture 4" descr="http://im5-tub-ru.yandex.net/i?id=493575782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348880"/>
            <a:ext cx="3456000" cy="259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Благородный крымский олень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680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7410" name="Picture 2" descr="http://im2-tub-ru.yandex.net/i?id=196631251-4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04864"/>
            <a:ext cx="5145600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Сип белоголовый    Гриф черный</a:t>
            </a:r>
            <a:endParaRPr lang="ru-RU" sz="3600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8434" name="Picture 2" descr="http://im7-tub-ru.yandex.net/i?id=72222931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08920"/>
            <a:ext cx="3115200" cy="2124000"/>
          </a:xfrm>
          <a:prstGeom prst="rect">
            <a:avLst/>
          </a:prstGeom>
          <a:noFill/>
        </p:spPr>
      </p:pic>
      <p:pic>
        <p:nvPicPr>
          <p:cNvPr id="18436" name="Picture 4" descr="http://im3-tub-ru.yandex.net/i?id=208472476-4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636912"/>
            <a:ext cx="3940541" cy="19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Источник </a:t>
            </a:r>
            <a:r>
              <a:rPr lang="ru-RU" b="1" dirty="0" err="1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Савлух-Су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im7-tub-ru.yandex.net/i?id=569572875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276872"/>
            <a:ext cx="2764800" cy="32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0" name="Picture 4" descr="http://im3-tub-ru.yandex.net/i?id=522991824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348880"/>
            <a:ext cx="4128000" cy="30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Ялтинский заповедник.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im4-tub-ru.yandex.net/i?id=204620600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4339200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4" name="Picture 4" descr="http://im0-tub-ru.yandex.net/i?id=70800581-0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420888"/>
            <a:ext cx="29904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Зубцы </a:t>
            </a:r>
            <a:r>
              <a:rPr lang="ru-RU" b="1" dirty="0" err="1" smtClean="0">
                <a:solidFill>
                  <a:srgbClr val="009900"/>
                </a:solidFill>
                <a:latin typeface="Batang" pitchFamily="18" charset="-127"/>
                <a:ea typeface="Batang" pitchFamily="18" charset="-127"/>
              </a:rPr>
              <a:t>Ай-Петри</a:t>
            </a:r>
            <a:endParaRPr lang="ru-RU" b="1" dirty="0">
              <a:solidFill>
                <a:srgbClr val="0099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http://im4-tub-ru.yandex.net/i?id=189845837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4140000" cy="27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8" name="Picture 4" descr="http://im6-tub-ru.yandex.net/i?id=986039289-4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276872"/>
            <a:ext cx="3942000" cy="26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124</Words>
  <Application>Microsoft Office PowerPoint</Application>
  <PresentationFormat>Экран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Заповедные места Крыма.</vt:lpstr>
      <vt:lpstr>Слайд 2</vt:lpstr>
      <vt:lpstr>Крымский заповедник.</vt:lpstr>
      <vt:lpstr>Никитский перевал.</vt:lpstr>
      <vt:lpstr>Благородный крымский олень</vt:lpstr>
      <vt:lpstr>Слайд 6</vt:lpstr>
      <vt:lpstr>Источник Савлух-Су</vt:lpstr>
      <vt:lpstr>Ялтинский заповедник.</vt:lpstr>
      <vt:lpstr>Зубцы Ай-Петри</vt:lpstr>
      <vt:lpstr>Водопад Учан-Су.</vt:lpstr>
      <vt:lpstr>Пещера Трехглазка.</vt:lpstr>
      <vt:lpstr>Заповедник Мыс Мартьян.</vt:lpstr>
      <vt:lpstr>Можжевельник Высокий.</vt:lpstr>
      <vt:lpstr>Дельфины Черного моря</vt:lpstr>
      <vt:lpstr>Никитский ботанический сад.</vt:lpstr>
      <vt:lpstr>Карадагский заповедник.</vt:lpstr>
      <vt:lpstr>Вулкан Карадаг.</vt:lpstr>
      <vt:lpstr>Скала-остров Золотые ворота.</vt:lpstr>
      <vt:lpstr>Скала Чертов палец.</vt:lpstr>
      <vt:lpstr>Крым.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Заповедные места Крыма</dc:title>
  <dc:creator>наташа</dc:creator>
  <cp:lastModifiedBy>наташа</cp:lastModifiedBy>
  <cp:revision>10</cp:revision>
  <dcterms:created xsi:type="dcterms:W3CDTF">2014-05-22T16:57:48Z</dcterms:created>
  <dcterms:modified xsi:type="dcterms:W3CDTF">2014-05-22T18:29:37Z</dcterms:modified>
</cp:coreProperties>
</file>