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583" autoAdjust="0"/>
    <p:restoredTop sz="94660"/>
  </p:normalViewPr>
  <p:slideViewPr>
    <p:cSldViewPr>
      <p:cViewPr varScale="1">
        <p:scale>
          <a:sx n="81" d="100"/>
          <a:sy n="81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EBEC-BA91-4080-9D76-9894E28A2B75}" type="datetimeFigureOut">
              <a:rPr lang="ru-RU" smtClean="0"/>
              <a:t>18.03.2014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38CE-4F3F-42E9-9F65-0FDC3C8879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78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EBEC-BA91-4080-9D76-9894E28A2B75}" type="datetimeFigureOut">
              <a:rPr lang="ru-RU" smtClean="0"/>
              <a:t>18.03.2014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38CE-4F3F-42E9-9F65-0FDC3C8879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03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EBEC-BA91-4080-9D76-9894E28A2B75}" type="datetimeFigureOut">
              <a:rPr lang="ru-RU" smtClean="0"/>
              <a:t>18.03.2014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38CE-4F3F-42E9-9F65-0FDC3C8879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796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EBEC-BA91-4080-9D76-9894E28A2B75}" type="datetimeFigureOut">
              <a:rPr lang="ru-RU" smtClean="0"/>
              <a:t>18.03.2014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38CE-4F3F-42E9-9F65-0FDC3C8879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66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EBEC-BA91-4080-9D76-9894E28A2B75}" type="datetimeFigureOut">
              <a:rPr lang="ru-RU" smtClean="0"/>
              <a:t>18.03.2014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38CE-4F3F-42E9-9F65-0FDC3C8879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626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EBEC-BA91-4080-9D76-9894E28A2B75}" type="datetimeFigureOut">
              <a:rPr lang="ru-RU" smtClean="0"/>
              <a:t>18.03.2014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38CE-4F3F-42E9-9F65-0FDC3C8879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78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EBEC-BA91-4080-9D76-9894E28A2B75}" type="datetimeFigureOut">
              <a:rPr lang="ru-RU" smtClean="0"/>
              <a:t>18.03.2014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38CE-4F3F-42E9-9F65-0FDC3C8879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85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EBEC-BA91-4080-9D76-9894E28A2B75}" type="datetimeFigureOut">
              <a:rPr lang="ru-RU" smtClean="0"/>
              <a:t>18.03.2014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38CE-4F3F-42E9-9F65-0FDC3C8879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69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EBEC-BA91-4080-9D76-9894E28A2B75}" type="datetimeFigureOut">
              <a:rPr lang="ru-RU" smtClean="0"/>
              <a:t>18.03.2014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38CE-4F3F-42E9-9F65-0FDC3C8879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06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EBEC-BA91-4080-9D76-9894E28A2B75}" type="datetimeFigureOut">
              <a:rPr lang="ru-RU" smtClean="0"/>
              <a:t>18.03.2014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38CE-4F3F-42E9-9F65-0FDC3C8879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63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EBEC-BA91-4080-9D76-9894E28A2B75}" type="datetimeFigureOut">
              <a:rPr lang="ru-RU" smtClean="0"/>
              <a:t>18.03.2014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38CE-4F3F-42E9-9F65-0FDC3C8879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92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1EBEC-BA91-4080-9D76-9894E28A2B75}" type="datetimeFigureOut">
              <a:rPr lang="ru-RU" smtClean="0"/>
              <a:t>18.03.2014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338CE-4F3F-42E9-9F65-0FDC3C8879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98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484784"/>
            <a:ext cx="8568952" cy="2376264"/>
          </a:xfrm>
        </p:spPr>
        <p:txBody>
          <a:bodyPr/>
          <a:lstStyle/>
          <a:p>
            <a:r>
              <a:rPr lang="ru-RU" dirty="0" smtClean="0"/>
              <a:t>Домашние животные.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108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7"/>
            <a:ext cx="7702624" cy="16561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Это кошка. Кошка домашнее животное. Кошка живет дома. Кошка ест рыбу, мышку, молоко.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802375"/>
            <a:ext cx="7272808" cy="33123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C:\Users\данила\Desktop\дом.животные\aa8195c30f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918" y="2564904"/>
            <a:ext cx="421352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данила\Desktop\дом.животные\iQ9P9VC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" y="4149080"/>
            <a:ext cx="4492707" cy="25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90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9302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Это собака. Собака домашнее животное. Собака живет дома. Собака ест мясо, кость.</a:t>
            </a:r>
            <a:endParaRPr lang="ru-RU" dirty="0"/>
          </a:p>
        </p:txBody>
      </p:sp>
      <p:pic>
        <p:nvPicPr>
          <p:cNvPr id="2050" name="Picture 2" descr="C:\Users\данила\Desktop\дом.животные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97" y="2564904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анила\Desktop\дом.животные\b2d43d764240cc69c3b33c6efbc3493f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6" y="2420888"/>
            <a:ext cx="489152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003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Это корова. Корова домашнее животное. Корова живет в хлеву. Корова ест траву, сено.</a:t>
            </a:r>
            <a:endParaRPr lang="ru-RU" dirty="0"/>
          </a:p>
        </p:txBody>
      </p:sp>
      <p:pic>
        <p:nvPicPr>
          <p:cNvPr id="3075" name="Picture 3" descr="C:\Users\данила\Desktop\дом.животные\iAYNJHAX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500" y="1758396"/>
            <a:ext cx="3667632" cy="275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анила\Desktop\дом.животные\i477GD0X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4429931" cy="353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153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04856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Это лошадь. Лошадь домашнее животное. Лошадь живет в конюшне. Лошадь ест траву, овёс.</a:t>
            </a:r>
            <a:endParaRPr lang="ru-RU" dirty="0"/>
          </a:p>
        </p:txBody>
      </p:sp>
      <p:pic>
        <p:nvPicPr>
          <p:cNvPr id="4099" name="Picture 3" descr="C:\Users\данила\Desktop\дом.животные\01_39_1_we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16832"/>
            <a:ext cx="4461329" cy="295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данила\Desktop\дом.животные\progulka-2011101921403822921_thumbnail_big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56" y="3468514"/>
            <a:ext cx="4217299" cy="281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344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981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Это свинья. Свинья домашнее животное. Свинья живет в сарае. Свинья ест сено, картофель, мясо.</a:t>
            </a:r>
            <a:endParaRPr lang="ru-RU" dirty="0"/>
          </a:p>
        </p:txBody>
      </p:sp>
      <p:pic>
        <p:nvPicPr>
          <p:cNvPr id="1026" name="Picture 2" descr="C:\Users\данила\Desktop\дом.животные\depositphotos_10865491-Pig-in-a-shed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060848"/>
            <a:ext cx="4344144" cy="434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анила\Desktop\дом.животные\sarai-dlya-svinei-23-smal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79" y="2996952"/>
            <a:ext cx="4544053" cy="340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735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26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Это коза. Коза домашнее животное. Коза живет в сарае. Коза ест траву.</a:t>
            </a:r>
            <a:endParaRPr lang="ru-RU" dirty="0"/>
          </a:p>
        </p:txBody>
      </p:sp>
      <p:pic>
        <p:nvPicPr>
          <p:cNvPr id="2050" name="Picture 2" descr="C:\Users\данила\Desktop\дом.животные\456123550888150912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29" y="1550221"/>
            <a:ext cx="2627784" cy="237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анила\Desktop\дом.животные\1790080_m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245" y="1556792"/>
            <a:ext cx="4892939" cy="366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анила\Desktop\дом.животные\416219304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71532"/>
            <a:ext cx="3888432" cy="29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136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867328" cy="1728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Это кролик. Кролик домашнее животное. Кролик живет в клетке. Кролик ест траву, сено, капусту.</a:t>
            </a:r>
            <a:endParaRPr lang="ru-RU" dirty="0"/>
          </a:p>
        </p:txBody>
      </p:sp>
      <p:pic>
        <p:nvPicPr>
          <p:cNvPr id="3074" name="Picture 2" descr="C:\Users\данила\Desktop\дом.животные\faf934e7d2f7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1"/>
            <a:ext cx="2664296" cy="218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анила\Desktop\дом.животные\iMWHVKRZ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62" y="2132856"/>
            <a:ext cx="4855892" cy="364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анила\Desktop\дом.животные\iXGYB92R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6767"/>
            <a:ext cx="4320973" cy="24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5582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131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Домашние животные.</vt:lpstr>
      <vt:lpstr>Это кошка. Кошка домашнее животное. Кошка живет дома. Кошка ест рыбу, мышку, молоко.</vt:lpstr>
      <vt:lpstr>Это собака. Собака домашнее животное. Собака живет дома. Собака ест мясо, кость.</vt:lpstr>
      <vt:lpstr>Это корова. Корова домашнее животное. Корова живет в хлеву. Корова ест траву, сено.</vt:lpstr>
      <vt:lpstr>Это лошадь. Лошадь домашнее животное. Лошадь живет в конюшне. Лошадь ест траву, овёс.</vt:lpstr>
      <vt:lpstr>Это свинья. Свинья домашнее животное. Свинья живет в сарае. Свинья ест сено, картофель, мясо.</vt:lpstr>
      <vt:lpstr>Это коза. Коза домашнее животное. Коза живет в сарае. Коза ест траву.</vt:lpstr>
      <vt:lpstr>Это кролик. Кролик домашнее животное. Кролик живет в клетке. Кролик ест траву, сено, капусту.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животные.</dc:title>
  <dc:creator>данила</dc:creator>
  <cp:lastModifiedBy>Teacher1</cp:lastModifiedBy>
  <cp:revision>11</cp:revision>
  <dcterms:created xsi:type="dcterms:W3CDTF">2014-03-05T15:17:33Z</dcterms:created>
  <dcterms:modified xsi:type="dcterms:W3CDTF">2014-03-18T09:46:08Z</dcterms:modified>
</cp:coreProperties>
</file>