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0.22124" units="1/cm"/>
          <inkml:channelProperty channel="Y" name="resolution" value="28.33948" units="1/cm"/>
        </inkml:channelProperties>
      </inkml:inkSource>
      <inkml:timestamp xml:id="ts0" timeString="2013-12-18T07:17:19.8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CA7C6E2-E0A1-4540-A85C-78FA45821052}" emma:medium="tactile" emma:mode="ink">
          <msink:context xmlns:msink="http://schemas.microsoft.com/ink/2010/main" type="writingRegion" rotatedBoundingBox="10160,11083 10175,11083 10175,11098 10160,11098"/>
        </emma:interpretation>
      </emma:emma>
    </inkml:annotationXML>
    <inkml:traceGroup>
      <inkml:annotationXML>
        <emma:emma xmlns:emma="http://www.w3.org/2003/04/emma" version="1.0">
          <emma:interpretation id="{EE8CF554-5A6E-4EE6-A9EB-B8B891A2A95B}" emma:medium="tactile" emma:mode="ink">
            <msink:context xmlns:msink="http://schemas.microsoft.com/ink/2010/main" type="paragraph" rotatedBoundingBox="10160,11083 10175,11083 10175,11098 10160,11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FCCD47-AC54-496A-9EED-DD82BF4C47C2}" emma:medium="tactile" emma:mode="ink">
              <msink:context xmlns:msink="http://schemas.microsoft.com/ink/2010/main" type="line" rotatedBoundingBox="10160,11083 10175,11083 10175,11098 10160,11098"/>
            </emma:interpretation>
          </emma:emma>
        </inkml:annotationXML>
        <inkml:traceGroup>
          <inkml:annotationXML>
            <emma:emma xmlns:emma="http://www.w3.org/2003/04/emma" version="1.0">
              <emma:interpretation id="{07988B00-8085-4708-8806-6EE648A764D3}" emma:medium="tactile" emma:mode="ink">
                <msink:context xmlns:msink="http://schemas.microsoft.com/ink/2010/main" type="inkWord" rotatedBoundingBox="10160,11083 10175,11083 10175,11098 10160,11098"/>
              </emma:interpretation>
              <emma:one-of disjunction-type="recognition" id="oneOf0">
                <emma:interpretation id="interp0" emma:lang="ru-RU" emma:confidence="0">
                  <emma:literal>.</emma:literal>
                </emma:interpretation>
                <emma:interpretation id="interp1" emma:lang="ru-RU" emma:confidence="0">
                  <emma:literal>:</emma:literal>
                </emma:interpretation>
                <emma:interpretation id="interp2" emma:lang="ru-RU" emma:confidence="0">
                  <emma:literal>'</emma:literal>
                </emma:interpretation>
                <emma:interpretation id="interp3" emma:lang="ru-RU" emma:confidence="0">
                  <emma:literal>,</emma:literal>
                </emma:interpretation>
                <emma:interpretation id="interp4" emma:lang="ru-RU" emma:confidence="0">
                  <emma:literal>1</emma:literal>
                </emma:interpretation>
              </emma:one-of>
            </emma:emma>
          </inkml:annotationXML>
          <inkml:trace contextRef="#ctx0" brushRef="#br0">0 0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ED4B6-FEFE-443E-8833-B2F2414C9396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F5AF4-D88C-4568-AA5D-F93CB9E77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0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F5AF4-D88C-4568-AA5D-F93CB9E77AD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0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CC8-3A29-43F1-9B37-0A81686AA15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F890-1D3F-4218-902A-AFDA46F45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1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CC8-3A29-43F1-9B37-0A81686AA15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F890-1D3F-4218-902A-AFDA46F45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4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CC8-3A29-43F1-9B37-0A81686AA15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F890-1D3F-4218-902A-AFDA46F45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4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CC8-3A29-43F1-9B37-0A81686AA15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F890-1D3F-4218-902A-AFDA46F45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8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CC8-3A29-43F1-9B37-0A81686AA15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F890-1D3F-4218-902A-AFDA46F45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CC8-3A29-43F1-9B37-0A81686AA15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F890-1D3F-4218-902A-AFDA46F45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91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CC8-3A29-43F1-9B37-0A81686AA15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F890-1D3F-4218-902A-AFDA46F45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2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CC8-3A29-43F1-9B37-0A81686AA15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F890-1D3F-4218-902A-AFDA46F45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6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CC8-3A29-43F1-9B37-0A81686AA15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F890-1D3F-4218-902A-AFDA46F45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7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CC8-3A29-43F1-9B37-0A81686AA15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F890-1D3F-4218-902A-AFDA46F45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1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5CC8-3A29-43F1-9B37-0A81686AA15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F890-1D3F-4218-902A-AFDA46F45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D5CC8-3A29-43F1-9B37-0A81686AA157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F890-1D3F-4218-902A-AFDA46F45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3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Сказка « Три медведя»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73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Девочка  проснулась  и  убежала  через  окно.</a:t>
            </a:r>
            <a:endParaRPr lang="ru-RU" dirty="0"/>
          </a:p>
        </p:txBody>
      </p:sp>
      <p:pic>
        <p:nvPicPr>
          <p:cNvPr id="8194" name="Picture 2" descr="C:\Users\данила\Desktop\Три медведя\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54" y="1600200"/>
            <a:ext cx="328809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2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Девочка Маша пошла в лес. </a:t>
            </a:r>
          </a:p>
          <a:p>
            <a:r>
              <a:rPr lang="ru-RU" smtClean="0"/>
              <a:t>В лесу она увидела дом.</a:t>
            </a:r>
            <a:endParaRPr lang="ru-RU" dirty="0"/>
          </a:p>
        </p:txBody>
      </p:sp>
      <p:pic>
        <p:nvPicPr>
          <p:cNvPr id="1027" name="Picture 3" descr="C:\Users\данила\Desktop\Три медведя\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96169"/>
            <a:ext cx="4038600" cy="29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Рукописные данные 3"/>
              <p14:cNvContentPartPr/>
              <p14:nvPr/>
            </p14:nvContentPartPr>
            <p14:xfrm>
              <a:off x="3657600" y="3989967"/>
              <a:ext cx="360" cy="360"/>
            </p14:xfrm>
          </p:contentPart>
        </mc:Choice>
        <mc:Fallback xmlns="">
          <p:pic>
            <p:nvPicPr>
              <p:cNvPr id="4" name="Рукописные данные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5720" y="3978087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584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.  В  доме  жили  три  медведя: </a:t>
            </a:r>
          </a:p>
          <a:p>
            <a:r>
              <a:rPr lang="ru-RU" dirty="0" smtClean="0"/>
              <a:t> папа – большой  медведь </a:t>
            </a:r>
          </a:p>
          <a:p>
            <a:r>
              <a:rPr lang="ru-RU" dirty="0" smtClean="0"/>
              <a:t>мама – средний  медведь, </a:t>
            </a:r>
          </a:p>
          <a:p>
            <a:r>
              <a:rPr lang="ru-RU" dirty="0" smtClean="0"/>
              <a:t> сын – маленький  медведь. </a:t>
            </a:r>
          </a:p>
          <a:p>
            <a:r>
              <a:rPr lang="ru-RU" dirty="0" smtClean="0"/>
              <a:t> Папу  зовут  Михаил.  Маму  зовут  Настя. Сына  зовут  Мишутка.</a:t>
            </a:r>
            <a:endParaRPr lang="ru-RU" dirty="0"/>
          </a:p>
        </p:txBody>
      </p:sp>
      <p:pic>
        <p:nvPicPr>
          <p:cNvPr id="9218" name="Picture 2" descr="C:\Users\данила\Desktop\Три медведя\Poshli-tri-medvedya-v-les-za-malino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95823"/>
            <a:ext cx="4038600" cy="293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92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Медведей  не  было  дома.  Девочка  Маша  увидела  на  столе  три  тарелки.  Первая  тарелка  большая.</a:t>
            </a:r>
          </a:p>
          <a:p>
            <a:r>
              <a:rPr lang="ru-RU" dirty="0" smtClean="0"/>
              <a:t>Вторая тарелка  средняя.</a:t>
            </a:r>
          </a:p>
          <a:p>
            <a:r>
              <a:rPr lang="ru-RU" dirty="0" smtClean="0"/>
              <a:t>Третья  тарелка  маленькая.</a:t>
            </a:r>
          </a:p>
          <a:p>
            <a:r>
              <a:rPr lang="ru-RU" dirty="0" smtClean="0"/>
              <a:t>Еще  на  столе  лежали  три  ложки: большая,  средняя,  маленькая. </a:t>
            </a:r>
          </a:p>
          <a:p>
            <a:endParaRPr lang="ru-RU" dirty="0"/>
          </a:p>
        </p:txBody>
      </p:sp>
      <p:pic>
        <p:nvPicPr>
          <p:cNvPr id="2051" name="Picture 3" descr="C:\Users\данила\Desktop\Три медведя\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96169"/>
            <a:ext cx="4038600" cy="29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2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Девочка  взяла  маленькую  ложку,  ела  суп  из  маленькой  тарелки.</a:t>
            </a:r>
            <a:endParaRPr lang="ru-RU" dirty="0"/>
          </a:p>
        </p:txBody>
      </p:sp>
      <p:pic>
        <p:nvPicPr>
          <p:cNvPr id="3074" name="Picture 2" descr="C:\Users\данила\Desktop\Три медведя\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96169"/>
            <a:ext cx="4038600" cy="29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7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Потом Маша   увидела  три  стула: </a:t>
            </a:r>
          </a:p>
          <a:p>
            <a:r>
              <a:rPr lang="ru-RU" dirty="0" smtClean="0"/>
              <a:t> большой, средний,  маленький. </a:t>
            </a:r>
          </a:p>
          <a:p>
            <a:r>
              <a:rPr lang="ru-RU" dirty="0" smtClean="0"/>
              <a:t>Девочка села на  маленький  стул  и  сломала. </a:t>
            </a:r>
            <a:endParaRPr lang="ru-RU" dirty="0"/>
          </a:p>
        </p:txBody>
      </p:sp>
      <p:pic>
        <p:nvPicPr>
          <p:cNvPr id="4098" name="Picture 2" descr="C:\Users\данила\Desktop\Три медведя\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528392" cy="256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анила\Desktop\Три медведя\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6275"/>
            <a:ext cx="3563887" cy="25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6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Девочка  пошла  в  спальню. </a:t>
            </a:r>
          </a:p>
          <a:p>
            <a:r>
              <a:rPr lang="ru-RU" dirty="0" smtClean="0"/>
              <a:t> Там  увидела три  кровати:  большую, среднюю  и  маленькую.</a:t>
            </a:r>
          </a:p>
          <a:p>
            <a:r>
              <a:rPr lang="ru-RU" dirty="0" smtClean="0"/>
              <a:t>Маша  легла  на  маленькую  кровать и  уснула.</a:t>
            </a:r>
            <a:endParaRPr lang="ru-RU" dirty="0"/>
          </a:p>
        </p:txBody>
      </p:sp>
      <p:pic>
        <p:nvPicPr>
          <p:cNvPr id="5122" name="Picture 2" descr="C:\Users\данила\Desktop\Три медведя\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96169"/>
            <a:ext cx="4038600" cy="29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7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Три  медведя  пришли  домой  и  сказали:</a:t>
            </a:r>
          </a:p>
          <a:p>
            <a:r>
              <a:rPr lang="ru-RU" dirty="0" smtClean="0"/>
              <a:t>-Кто  съел  наш  суп?</a:t>
            </a:r>
          </a:p>
          <a:p>
            <a:r>
              <a:rPr lang="ru-RU" dirty="0" smtClean="0"/>
              <a:t>-Кто  сломал  наш  стул?</a:t>
            </a:r>
          </a:p>
          <a:p>
            <a:r>
              <a:rPr lang="ru-RU" dirty="0" smtClean="0"/>
              <a:t>-Кто  спал  на  нашей  кровати?</a:t>
            </a:r>
            <a:endParaRPr lang="ru-RU" dirty="0"/>
          </a:p>
        </p:txBody>
      </p:sp>
      <p:pic>
        <p:nvPicPr>
          <p:cNvPr id="6146" name="Picture 2" descr="C:\Users\данила\Desktop\Три медведя\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038600" cy="29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9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Медведи  увидели,  девочка  спит.</a:t>
            </a:r>
          </a:p>
          <a:p>
            <a:r>
              <a:rPr lang="ru-RU" dirty="0" smtClean="0"/>
              <a:t> Они (медведи) закричали:</a:t>
            </a:r>
          </a:p>
          <a:p>
            <a:r>
              <a:rPr lang="ru-RU" dirty="0" smtClean="0"/>
              <a:t>-Вот  она!  Держи  её!</a:t>
            </a:r>
          </a:p>
          <a:p>
            <a:endParaRPr lang="ru-RU" dirty="0"/>
          </a:p>
        </p:txBody>
      </p:sp>
      <p:pic>
        <p:nvPicPr>
          <p:cNvPr id="7170" name="Picture 2" descr="C:\Users\данила\Desktop\Три медведя\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96169"/>
            <a:ext cx="4038600" cy="29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81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203</Words>
  <Application>Microsoft Office PowerPoint</Application>
  <PresentationFormat>Экран (4:3)</PresentationFormat>
  <Paragraphs>28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Сказка « Три медведя»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« Три медведя»</dc:title>
  <dc:creator>данила</dc:creator>
  <cp:lastModifiedBy>Teacher1</cp:lastModifiedBy>
  <cp:revision>8</cp:revision>
  <dcterms:created xsi:type="dcterms:W3CDTF">2013-12-17T12:46:03Z</dcterms:created>
  <dcterms:modified xsi:type="dcterms:W3CDTF">2013-12-18T09:46:26Z</dcterms:modified>
</cp:coreProperties>
</file>