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6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9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0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B1B8-1992-4995-B539-E7919824B81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636D-C543-4101-821E-F1BFD0A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414592" cy="2232247"/>
          </a:xfrm>
        </p:spPr>
        <p:txBody>
          <a:bodyPr/>
          <a:lstStyle/>
          <a:p>
            <a:r>
              <a:rPr lang="ru-RU" dirty="0" smtClean="0"/>
              <a:t>23 февраля- праздник Армии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анила\Desktop\23февраля\b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45176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ила\Desktop\23февраля\816532e285f8bc5e908e81679c4a4552_resize_keep_680_None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36" y="3166775"/>
            <a:ext cx="4270553" cy="32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6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Армия- это танки, самолеты, вертолеты, ракеты, солдаты.</a:t>
            </a:r>
            <a:endParaRPr lang="ru-RU" dirty="0"/>
          </a:p>
        </p:txBody>
      </p:sp>
      <p:pic>
        <p:nvPicPr>
          <p:cNvPr id="2050" name="Picture 2" descr="C:\Users\данила\Desktop\23февраля\14fb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460561" cy="17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нила\Desktop\23февраля\0a2555f7211fa6e74b034c434b3de75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27" y="2060848"/>
            <a:ext cx="2808312" cy="16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нила\Desktop\23февраля\large-Sikorsky-CH-53E-Super-Stallion---S-80-Sea-Dragon-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585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нила\Desktop\23февраля\1267270350_osa-m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0" y="3912510"/>
            <a:ext cx="3073523" cy="23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нила\Desktop\23февраля\1271693765_1271689485_world_war_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5430"/>
            <a:ext cx="3364880" cy="22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пушка. Это артиллерист (солдат). Артиллеристы стреляют из пушки.</a:t>
            </a:r>
            <a:endParaRPr lang="ru-RU" dirty="0"/>
          </a:p>
        </p:txBody>
      </p:sp>
      <p:pic>
        <p:nvPicPr>
          <p:cNvPr id="3074" name="Picture 2" descr="C:\Users\данила\Desktop\23февраля\1300435961_2591855[1] (2)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4984"/>
            <a:ext cx="7200800" cy="50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0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нила\Desktop\23февраля\large-Sikorsky-CH-53E-Super-Stallion---S-80-Sea-Dragon-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4315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нила\Desktop\23февраля\0a2555f7211fa6e74b034c434b3de75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7353"/>
            <a:ext cx="4177647" cy="25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2841625"/>
            <a:ext cx="4354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</a:rPr>
              <a:t>Вот самолет.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вертолет.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8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десантники (солдаты). Десантники прыгают с парашютом.</a:t>
            </a:r>
            <a:endParaRPr lang="ru-RU" dirty="0"/>
          </a:p>
        </p:txBody>
      </p:sp>
      <p:pic>
        <p:nvPicPr>
          <p:cNvPr id="4098" name="Picture 2" descr="C:\Users\данила\Desktop\23февраля\main13454658_8a05ebedc3e55bec5df014f747cf87ab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41" y="1916832"/>
            <a:ext cx="5095137" cy="28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нила\Desktop\23февраля\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132856"/>
            <a:ext cx="3673240" cy="41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танк. </a:t>
            </a:r>
            <a:endParaRPr lang="ru-RU" dirty="0"/>
          </a:p>
        </p:txBody>
      </p:sp>
      <p:pic>
        <p:nvPicPr>
          <p:cNvPr id="6146" name="Picture 2" descr="C:\Users\данила\Desktop\23февраля\3325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92778" cy="23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анила\Desktop\23февраля\4753178b8aa63c5c9843f79dc708aae390e05176d69208f6ff09629a21e26fc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283"/>
            <a:ext cx="5004048" cy="32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2708920"/>
            <a:ext cx="558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Это танкист ( солдат).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2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пограничник. Пограничник охраняет границу.</a:t>
            </a:r>
            <a:endParaRPr lang="ru-RU" dirty="0"/>
          </a:p>
        </p:txBody>
      </p:sp>
      <p:pic>
        <p:nvPicPr>
          <p:cNvPr id="7170" name="Picture 2" descr="C:\Users\данила\Desktop\23февраля\3d9497e6001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1230"/>
            <a:ext cx="7060829" cy="51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7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 это?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1118"/>
            <a:ext cx="1440160" cy="79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69" y="1711118"/>
            <a:ext cx="1296144" cy="7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8520"/>
            <a:ext cx="1296144" cy="80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7"/>
            <a:ext cx="113793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45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23 февраля- праздник Армии России.</vt:lpstr>
      <vt:lpstr>Армия- это танки, самолеты, вертолеты, ракеты, солдаты.</vt:lpstr>
      <vt:lpstr>Вот пушка. Это артиллерист (солдат). Артиллеристы стреляют из пушки.</vt:lpstr>
      <vt:lpstr>Вот вертолет.</vt:lpstr>
      <vt:lpstr>Это десантники (солдаты). Десантники прыгают с парашютом.</vt:lpstr>
      <vt:lpstr>Вот танк. </vt:lpstr>
      <vt:lpstr>Это пограничник. Пограничник охраняет границу.</vt:lpstr>
      <vt:lpstr>Что  это?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февраля- праздник Армии России.</dc:title>
  <dc:creator>данила</dc:creator>
  <cp:lastModifiedBy>Teacher1</cp:lastModifiedBy>
  <cp:revision>7</cp:revision>
  <cp:lastPrinted>2014-02-19T13:39:32Z</cp:lastPrinted>
  <dcterms:created xsi:type="dcterms:W3CDTF">2014-02-17T15:31:27Z</dcterms:created>
  <dcterms:modified xsi:type="dcterms:W3CDTF">2014-02-19T13:40:20Z</dcterms:modified>
</cp:coreProperties>
</file>