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C2E0-F289-4E9A-8D94-D9E679B3F028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C3D3-3AAD-462C-BB2B-6D6B5B578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09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C2E0-F289-4E9A-8D94-D9E679B3F028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C3D3-3AAD-462C-BB2B-6D6B5B578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20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C2E0-F289-4E9A-8D94-D9E679B3F028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C3D3-3AAD-462C-BB2B-6D6B5B578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22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C2E0-F289-4E9A-8D94-D9E679B3F028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C3D3-3AAD-462C-BB2B-6D6B5B578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98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C2E0-F289-4E9A-8D94-D9E679B3F028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C3D3-3AAD-462C-BB2B-6D6B5B578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7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C2E0-F289-4E9A-8D94-D9E679B3F028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C3D3-3AAD-462C-BB2B-6D6B5B578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51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C2E0-F289-4E9A-8D94-D9E679B3F028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C3D3-3AAD-462C-BB2B-6D6B5B578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95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C2E0-F289-4E9A-8D94-D9E679B3F028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C3D3-3AAD-462C-BB2B-6D6B5B578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19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C2E0-F289-4E9A-8D94-D9E679B3F028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C3D3-3AAD-462C-BB2B-6D6B5B578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1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C2E0-F289-4E9A-8D94-D9E679B3F028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C3D3-3AAD-462C-BB2B-6D6B5B578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11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3C2E0-F289-4E9A-8D94-D9E679B3F028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AC3D3-3AAD-462C-BB2B-6D6B5B578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1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3C2E0-F289-4E9A-8D94-D9E679B3F028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AC3D3-3AAD-462C-BB2B-6D6B5B578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3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02624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Рассказ « Весна».</a:t>
            </a:r>
            <a:endParaRPr lang="ru-RU" dirty="0"/>
          </a:p>
        </p:txBody>
      </p:sp>
      <p:pic>
        <p:nvPicPr>
          <p:cNvPr id="3074" name="Picture 2" descr="C:\Users\данила\Desktop\весна\i2FTWQ0M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77" y="2045662"/>
            <a:ext cx="7643356" cy="426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4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Небо голубое.             На небе белые облака.</a:t>
            </a:r>
            <a:endParaRPr lang="ru-RU" dirty="0"/>
          </a:p>
        </p:txBody>
      </p:sp>
      <p:pic>
        <p:nvPicPr>
          <p:cNvPr id="1026" name="Picture 2" descr="C:\Users\данила\Desktop\весна\iGWBCNWD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3233688" cy="348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анила\Desktop\весна\iJ6X53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74" y="1196752"/>
            <a:ext cx="389512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анила\Desktop\весна\iK6VSNIS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56500"/>
            <a:ext cx="2736304" cy="313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893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Ярко светит солнце.</a:t>
            </a:r>
            <a:endParaRPr lang="ru-RU" dirty="0"/>
          </a:p>
        </p:txBody>
      </p:sp>
      <p:pic>
        <p:nvPicPr>
          <p:cNvPr id="2050" name="Picture 2" descr="C:\Users\данила\Desktop\весна\i3SU5R3Z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560840" cy="512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22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улице тепло. Снег растаял.</a:t>
            </a:r>
            <a:endParaRPr lang="ru-RU" dirty="0"/>
          </a:p>
        </p:txBody>
      </p:sp>
      <p:pic>
        <p:nvPicPr>
          <p:cNvPr id="4098" name="Picture 2" descr="C:\Users\данила\Desktop\весна\iOZ9NQCX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59"/>
            <a:ext cx="4355976" cy="378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анила\Desktop\весна\Scan1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58187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12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Снег </a:t>
            </a:r>
            <a:r>
              <a:rPr lang="ru-RU" dirty="0" smtClean="0"/>
              <a:t>тает. По земле бегут ручейки.</a:t>
            </a:r>
            <a:endParaRPr lang="ru-RU" dirty="0"/>
          </a:p>
        </p:txBody>
      </p:sp>
      <p:pic>
        <p:nvPicPr>
          <p:cNvPr id="5122" name="Picture 2" descr="C:\Users\данила\Desktop\весна\iIDHD004J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6" y="3023890"/>
            <a:ext cx="4343375" cy="380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анила\Desktop\весна\i6TPFAF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80" y="1130449"/>
            <a:ext cx="4785320" cy="358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362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деревьях набухают почки.</a:t>
            </a:r>
            <a:endParaRPr lang="ru-RU" dirty="0"/>
          </a:p>
        </p:txBody>
      </p:sp>
      <p:pic>
        <p:nvPicPr>
          <p:cNvPr id="6146" name="Picture 2" descr="C:\Users\данила\Desktop\весна\iRWZPKZO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4392488" cy="373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анила\Desktop\весна\iQZIDUSK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824" y="1268760"/>
            <a:ext cx="4427984" cy="409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84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Прилетели </a:t>
            </a:r>
            <a:r>
              <a:rPr lang="ru-RU" dirty="0"/>
              <a:t>п</a:t>
            </a:r>
            <a:r>
              <a:rPr lang="ru-RU" dirty="0" smtClean="0"/>
              <a:t>ерелетные птицы.</a:t>
            </a:r>
            <a:endParaRPr lang="ru-RU" dirty="0"/>
          </a:p>
        </p:txBody>
      </p:sp>
      <p:pic>
        <p:nvPicPr>
          <p:cNvPr id="7170" name="Picture 2" descr="C:\Users\данила\Desktop\весна\i4USAAOL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363589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данила\Desktop\весна\i2E52D2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02248"/>
            <a:ext cx="4266232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данила\Desktop\весна\iDB4VD4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12" y="1275883"/>
            <a:ext cx="4239084" cy="28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30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Мальчики сделали скворечники для птиц. Они(….) повесили скворечник на дерево.</a:t>
            </a:r>
            <a:endParaRPr lang="ru-RU" dirty="0"/>
          </a:p>
        </p:txBody>
      </p:sp>
      <p:pic>
        <p:nvPicPr>
          <p:cNvPr id="8194" name="Picture 2" descr="C:\Users\данила\Desktop\весна\Scan10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226" y="1689100"/>
            <a:ext cx="2910774" cy="411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данила\Desktop\весна\i8OVJI4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68054"/>
            <a:ext cx="2998078" cy="305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данила\Desktop\весна\iG3TFIE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096344" cy="294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39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скворечнику прилетели птицы. Они(..) будут жить в скворечнике.</a:t>
            </a:r>
            <a:endParaRPr lang="ru-RU" dirty="0"/>
          </a:p>
        </p:txBody>
      </p:sp>
      <p:pic>
        <p:nvPicPr>
          <p:cNvPr id="9218" name="Picture 2" descr="C:\Users\данила\Desktop\весна\iP6P2U85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4" y="1431367"/>
            <a:ext cx="3702248" cy="324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данила\Desktop\весна\iC8FN6J2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20" y="1628800"/>
            <a:ext cx="3137768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данила\Desktop\весна\i9APEO86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000" y="3717032"/>
            <a:ext cx="420630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9757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66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Рассказ « Весна».</vt:lpstr>
      <vt:lpstr> Небо голубое.             На небе белые облака.</vt:lpstr>
      <vt:lpstr>Ярко светит солнце.</vt:lpstr>
      <vt:lpstr>На улице тепло. Снег растаял.</vt:lpstr>
      <vt:lpstr>Снег тает. По земле бегут ручейки.</vt:lpstr>
      <vt:lpstr>На деревьях набухают почки.</vt:lpstr>
      <vt:lpstr>Прилетели перелетные птицы.</vt:lpstr>
      <vt:lpstr>Мальчики сделали скворечники для птиц. Они(….) повесили скворечник на дерево.</vt:lpstr>
      <vt:lpstr>К скворечнику прилетели птицы. Они(..) будут жить в скворечнике.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Рассказ « Весна».</dc:title>
  <dc:creator>данила</dc:creator>
  <cp:lastModifiedBy>Teacher1</cp:lastModifiedBy>
  <cp:revision>7</cp:revision>
  <dcterms:created xsi:type="dcterms:W3CDTF">2014-03-26T04:40:51Z</dcterms:created>
  <dcterms:modified xsi:type="dcterms:W3CDTF">2014-04-16T09:48:58Z</dcterms:modified>
</cp:coreProperties>
</file>